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notesMasterIdLst>
    <p:notesMasterId r:id="rId7"/>
  </p:notesMasterIdLst>
  <p:sldIdLst>
    <p:sldId id="288" r:id="rId6"/>
    <p:sldId id="287" r:id="rId8"/>
    <p:sldId id="260" r:id="rId9"/>
    <p:sldId id="262" r:id="rId10"/>
    <p:sldId id="263" r:id="rId11"/>
    <p:sldId id="261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57" r:id="rId20"/>
    <p:sldId id="272" r:id="rId21"/>
    <p:sldId id="270" r:id="rId22"/>
    <p:sldId id="273" r:id="rId23"/>
    <p:sldId id="274" r:id="rId24"/>
    <p:sldId id="276" r:id="rId25"/>
    <p:sldId id="277" r:id="rId26"/>
    <p:sldId id="275" r:id="rId27"/>
    <p:sldId id="280" r:id="rId28"/>
    <p:sldId id="283" r:id="rId29"/>
    <p:sldId id="284" r:id="rId30"/>
    <p:sldId id="285" r:id="rId31"/>
    <p:sldId id="286" r:id="rId32"/>
    <p:sldId id="278" r:id="rId33"/>
    <p:sldId id="279" r:id="rId34"/>
    <p:sldId id="289" r:id="rId35"/>
    <p:sldId id="317" r:id="rId36"/>
    <p:sldId id="318" r:id="rId37"/>
    <p:sldId id="319" r:id="rId38"/>
    <p:sldId id="320" r:id="rId39"/>
    <p:sldId id="321" r:id="rId40"/>
    <p:sldId id="32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6D547-FAC4-4665-AEF3-A50312436F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../media/image2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4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tags" Target="../tags/tag24.xml"/><Relationship Id="rId4" Type="http://schemas.openxmlformats.org/officeDocument/2006/relationships/image" Target="../media/image2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../media/image2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tags" Target="../tags/tag54.xml"/><Relationship Id="rId4" Type="http://schemas.openxmlformats.org/officeDocument/2006/relationships/image" Target="../media/image2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../media/image6.png"/><Relationship Id="rId6" Type="http://schemas.openxmlformats.org/officeDocument/2006/relationships/tags" Target="../tags/tag64.xml"/><Relationship Id="rId5" Type="http://schemas.openxmlformats.org/officeDocument/2006/relationships/image" Target="../media/image5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6.png"/><Relationship Id="rId6" Type="http://schemas.openxmlformats.org/officeDocument/2006/relationships/tags" Target="../tags/tag73.xml"/><Relationship Id="rId5" Type="http://schemas.openxmlformats.org/officeDocument/2006/relationships/image" Target="../media/image5.pn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7.jpe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3.png"/><Relationship Id="rId4" Type="http://schemas.openxmlformats.org/officeDocument/2006/relationships/tags" Target="../tags/tag86.xml"/><Relationship Id="rId3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image" Target="../media/image6.png"/><Relationship Id="rId5" Type="http://schemas.openxmlformats.org/officeDocument/2006/relationships/tags" Target="../tags/tag93.xml"/><Relationship Id="rId4" Type="http://schemas.openxmlformats.org/officeDocument/2006/relationships/image" Target="../media/image5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3.png"/><Relationship Id="rId5" Type="http://schemas.openxmlformats.org/officeDocument/2006/relationships/tags" Target="../tags/tag101.xm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image" Target="../media/image3.png"/><Relationship Id="rId5" Type="http://schemas.openxmlformats.org/officeDocument/2006/relationships/tags" Target="../tags/tag110.xm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2" Type="http://schemas.openxmlformats.org/officeDocument/2006/relationships/image" Target="../media/image3.png"/><Relationship Id="rId11" Type="http://schemas.openxmlformats.org/officeDocument/2006/relationships/tags" Target="../tags/tag125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2.png"/><Relationship Id="rId2" Type="http://schemas.openxmlformats.org/officeDocument/2006/relationships/tags" Target="../tags/tag12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10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11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10.png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10.png"/><Relationship Id="rId2" Type="http://schemas.openxmlformats.org/officeDocument/2006/relationships/tags" Target="../tags/tag171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image" Target="../media/image10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image" Target="../media/image14.png"/><Relationship Id="rId5" Type="http://schemas.openxmlformats.org/officeDocument/2006/relationships/tags" Target="../tags/tag196.xml"/><Relationship Id="rId4" Type="http://schemas.openxmlformats.org/officeDocument/2006/relationships/image" Target="../media/image13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14.png"/><Relationship Id="rId5" Type="http://schemas.openxmlformats.org/officeDocument/2006/relationships/tags" Target="../tags/tag204.xml"/><Relationship Id="rId4" Type="http://schemas.openxmlformats.org/officeDocument/2006/relationships/image" Target="../media/image13.png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image" Target="../media/image11.png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16.png"/><Relationship Id="rId4" Type="http://schemas.openxmlformats.org/officeDocument/2006/relationships/tags" Target="../tags/tag214.xml"/><Relationship Id="rId3" Type="http://schemas.openxmlformats.org/officeDocument/2006/relationships/image" Target="../media/image15.png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image" Target="../media/image14.png"/><Relationship Id="rId4" Type="http://schemas.openxmlformats.org/officeDocument/2006/relationships/tags" Target="../tags/tag219.xml"/><Relationship Id="rId3" Type="http://schemas.openxmlformats.org/officeDocument/2006/relationships/image" Target="../media/image17.png"/><Relationship Id="rId2" Type="http://schemas.openxmlformats.org/officeDocument/2006/relationships/tags" Target="../tags/tag218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16.png"/><Relationship Id="rId5" Type="http://schemas.openxmlformats.org/officeDocument/2006/relationships/tags" Target="../tags/tag228.xml"/><Relationship Id="rId4" Type="http://schemas.openxmlformats.org/officeDocument/2006/relationships/image" Target="../media/image15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../media/image16.png"/><Relationship Id="rId5" Type="http://schemas.openxmlformats.org/officeDocument/2006/relationships/tags" Target="../tags/tag237.xml"/><Relationship Id="rId4" Type="http://schemas.openxmlformats.org/officeDocument/2006/relationships/image" Target="../media/image15.png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image" Target="../media/image16.png"/><Relationship Id="rId5" Type="http://schemas.openxmlformats.org/officeDocument/2006/relationships/tags" Target="../tags/tag246.xml"/><Relationship Id="rId4" Type="http://schemas.openxmlformats.org/officeDocument/2006/relationships/image" Target="../media/image1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image" Target="../media/image16.png"/><Relationship Id="rId4" Type="http://schemas.openxmlformats.org/officeDocument/2006/relationships/tags" Target="../tags/tag254.xml"/><Relationship Id="rId3" Type="http://schemas.openxmlformats.org/officeDocument/2006/relationships/image" Target="../media/image15.png"/><Relationship Id="rId2" Type="http://schemas.openxmlformats.org/officeDocument/2006/relationships/tags" Target="../tags/tag253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image" Target="../media/image18.png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8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5" Type="http://schemas.openxmlformats.org/officeDocument/2006/relationships/tags" Target="../tags/tag395.xml"/><Relationship Id="rId14" Type="http://schemas.openxmlformats.org/officeDocument/2006/relationships/tags" Target="../tags/tag394.xml"/><Relationship Id="rId13" Type="http://schemas.openxmlformats.org/officeDocument/2006/relationships/tags" Target="../tags/tag393.xml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0" Type="http://schemas.openxmlformats.org/officeDocument/2006/relationships/tags" Target="../tags/tag412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40.xml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3" Type="http://schemas.openxmlformats.org/officeDocument/2006/relationships/tags" Target="../tags/tag454.xml"/><Relationship Id="rId12" Type="http://schemas.openxmlformats.org/officeDocument/2006/relationships/tags" Target="../tags/tag453.xml"/><Relationship Id="rId11" Type="http://schemas.openxmlformats.org/officeDocument/2006/relationships/tags" Target="../tags/tag452.xml"/><Relationship Id="rId10" Type="http://schemas.openxmlformats.org/officeDocument/2006/relationships/tags" Target="../tags/tag451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906117" y="1730188"/>
            <a:ext cx="8497859" cy="1807342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7200" b="1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906117" y="3619933"/>
            <a:ext cx="8497859" cy="578097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" y="1"/>
            <a:ext cx="12191999" cy="6857998"/>
            <a:chOff x="1" y="1"/>
            <a:chExt cx="12191999" cy="6857998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 rot="5400000" flipH="1" flipV="1">
              <a:off x="11050717" y="5716716"/>
              <a:ext cx="1226127" cy="1056439"/>
            </a:xfrm>
            <a:prstGeom prst="rect">
              <a:avLst/>
            </a:prstGeom>
            <a:blipFill>
              <a:blip r:embed="rId4"/>
              <a:srcRect/>
              <a:stretch>
                <a:fillRect l="-50340" t="-139900" r="-217500" b="-43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293645" y="-293643"/>
              <a:ext cx="696190" cy="1283478"/>
            </a:xfrm>
            <a:prstGeom prst="rect">
              <a:avLst/>
            </a:prstGeom>
            <a:blipFill>
              <a:blip r:embed="rId6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36129" y="3674513"/>
            <a:ext cx="4405447" cy="892734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36130" y="2683608"/>
            <a:ext cx="4405447" cy="892736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9"/>
            </p:custDataLst>
          </p:nvPr>
        </p:nvCxnSpPr>
        <p:spPr>
          <a:xfrm>
            <a:off x="6140202" y="3625438"/>
            <a:ext cx="3816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" y="1"/>
            <a:ext cx="12191999" cy="6857998"/>
            <a:chOff x="1" y="1"/>
            <a:chExt cx="12191999" cy="6857998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 rot="5400000" flipH="1" flipV="1">
              <a:off x="11050717" y="5716716"/>
              <a:ext cx="1226127" cy="1056439"/>
            </a:xfrm>
            <a:prstGeom prst="rect">
              <a:avLst/>
            </a:prstGeom>
            <a:blipFill>
              <a:blip r:embed="rId4"/>
              <a:srcRect/>
              <a:stretch>
                <a:fillRect l="-50340" t="-139900" r="-217500" b="-43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293645" y="-293643"/>
              <a:ext cx="696190" cy="1283478"/>
            </a:xfrm>
            <a:prstGeom prst="rect">
              <a:avLst/>
            </a:prstGeom>
            <a:blipFill>
              <a:blip r:embed="rId6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" y="1"/>
            <a:ext cx="12191999" cy="6857998"/>
            <a:chOff x="1" y="1"/>
            <a:chExt cx="12191999" cy="6857998"/>
          </a:xfrm>
        </p:grpSpPr>
        <p:sp>
          <p:nvSpPr>
            <p:cNvPr id="12" name="矩形 11"/>
            <p:cNvSpPr/>
            <p:nvPr userDrawn="1">
              <p:custDataLst>
                <p:tags r:id="rId3"/>
              </p:custDataLst>
            </p:nvPr>
          </p:nvSpPr>
          <p:spPr>
            <a:xfrm rot="5400000" flipH="1" flipV="1">
              <a:off x="11050717" y="5716716"/>
              <a:ext cx="1226127" cy="1056439"/>
            </a:xfrm>
            <a:prstGeom prst="rect">
              <a:avLst/>
            </a:prstGeom>
            <a:blipFill>
              <a:blip r:embed="rId4"/>
              <a:srcRect/>
              <a:stretch>
                <a:fillRect l="-50340" t="-139900" r="-217500" b="-43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293645" y="-293643"/>
              <a:ext cx="696190" cy="1283478"/>
            </a:xfrm>
            <a:prstGeom prst="rect">
              <a:avLst/>
            </a:prstGeom>
            <a:blipFill>
              <a:blip r:embed="rId6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" y="1"/>
            <a:ext cx="12191999" cy="6857998"/>
            <a:chOff x="1" y="1"/>
            <a:chExt cx="12191999" cy="6857998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 rot="5400000" flipH="1" flipV="1">
              <a:off x="11050717" y="5716716"/>
              <a:ext cx="1226127" cy="1056439"/>
            </a:xfrm>
            <a:prstGeom prst="rect">
              <a:avLst/>
            </a:prstGeom>
            <a:blipFill>
              <a:blip r:embed="rId4"/>
              <a:srcRect/>
              <a:stretch>
                <a:fillRect l="-50340" t="-139900" r="-217500" b="-43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293645" y="-293643"/>
              <a:ext cx="696190" cy="1283478"/>
            </a:xfrm>
            <a:prstGeom prst="rect">
              <a:avLst/>
            </a:prstGeom>
            <a:blipFill>
              <a:blip r:embed="rId6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" y="1"/>
            <a:ext cx="12191999" cy="6857998"/>
            <a:chOff x="1" y="1"/>
            <a:chExt cx="12191999" cy="6857998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 rot="5400000" flipH="1" flipV="1">
              <a:off x="11050717" y="5716716"/>
              <a:ext cx="1226127" cy="1056439"/>
            </a:xfrm>
            <a:prstGeom prst="rect">
              <a:avLst/>
            </a:prstGeom>
            <a:blipFill>
              <a:blip r:embed="rId4"/>
              <a:srcRect/>
              <a:stretch>
                <a:fillRect l="-50340" t="-139900" r="-217500" b="-43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5"/>
              </p:custDataLst>
            </p:nvPr>
          </p:nvSpPr>
          <p:spPr>
            <a:xfrm rot="16200000">
              <a:off x="293645" y="-293643"/>
              <a:ext cx="696190" cy="1283478"/>
            </a:xfrm>
            <a:prstGeom prst="rect">
              <a:avLst/>
            </a:prstGeom>
            <a:blipFill>
              <a:blip r:embed="rId6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305204" y="-305205"/>
              <a:ext cx="723599" cy="1334008"/>
            </a:xfrm>
            <a:prstGeom prst="rect">
              <a:avLst/>
            </a:prstGeom>
            <a:blipFill>
              <a:blip r:embed="rId5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0368756" y="6134400"/>
              <a:ext cx="1823244" cy="723600"/>
            </a:xfrm>
            <a:prstGeom prst="rect">
              <a:avLst/>
            </a:prstGeom>
            <a:blipFill>
              <a:blip r:embed="rId7"/>
              <a:srcRect/>
              <a:stretch>
                <a:fillRect l="-28754" t="-263779" r="-128754" b="-11023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4"/>
              </p:custDataLst>
            </p:nvPr>
          </p:nvSpPr>
          <p:spPr>
            <a:xfrm rot="16200000">
              <a:off x="305204" y="-305205"/>
              <a:ext cx="723599" cy="1334008"/>
            </a:xfrm>
            <a:prstGeom prst="rect">
              <a:avLst/>
            </a:prstGeom>
            <a:blipFill>
              <a:blip r:embed="rId5"/>
              <a:srcRect/>
              <a:stretch>
                <a:fillRect l="-741074" t="-62429" r="-79553" b="-1684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6"/>
              </p:custDataLst>
            </p:nvPr>
          </p:nvSpPr>
          <p:spPr>
            <a:xfrm flipH="1">
              <a:off x="10368756" y="6134400"/>
              <a:ext cx="1823244" cy="723600"/>
            </a:xfrm>
            <a:prstGeom prst="rect">
              <a:avLst/>
            </a:prstGeom>
            <a:blipFill>
              <a:blip r:embed="rId7"/>
              <a:srcRect/>
              <a:stretch>
                <a:fillRect l="-28754" t="-263779" r="-128754" b="-11023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22" hasCustomPrompt="1"/>
            <p:custDataLst>
              <p:tags r:id="rId4"/>
            </p:custDataLst>
          </p:nvPr>
        </p:nvSpPr>
        <p:spPr>
          <a:xfrm>
            <a:off x="7273637" y="3362325"/>
            <a:ext cx="3530600" cy="977900"/>
          </a:xfr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207926" y="2912335"/>
            <a:ext cx="4699000" cy="187738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9"/>
            </p:custDataLst>
          </p:nvPr>
        </p:nvCxnSpPr>
        <p:spPr>
          <a:xfrm>
            <a:off x="7132123" y="2936624"/>
            <a:ext cx="0" cy="18288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 rot="5400000" flipH="1" flipV="1">
            <a:off x="11050905" y="5716905"/>
            <a:ext cx="1226185" cy="1056640"/>
          </a:xfrm>
          <a:prstGeom prst="rect">
            <a:avLst/>
          </a:prstGeom>
          <a:blipFill>
            <a:blip r:embed="rId3"/>
            <a:srcRect/>
            <a:stretch>
              <a:fillRect l="-50340" t="-139900" r="-217500" b="-43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 rot="16200000">
            <a:off x="293370" y="-293370"/>
            <a:ext cx="695960" cy="1283335"/>
          </a:xfrm>
          <a:prstGeom prst="rect">
            <a:avLst/>
          </a:prstGeom>
          <a:blipFill>
            <a:blip r:embed="rId5"/>
            <a:srcRect/>
            <a:stretch>
              <a:fillRect l="-741074" t="-62429" r="-79553" b="-168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cap="none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 rot="16200000">
            <a:off x="305435" y="-305435"/>
            <a:ext cx="723900" cy="1334135"/>
          </a:xfrm>
          <a:prstGeom prst="rect">
            <a:avLst/>
          </a:prstGeom>
          <a:blipFill>
            <a:blip r:embed="rId4"/>
            <a:srcRect/>
            <a:stretch>
              <a:fillRect l="-741074" t="-62429" r="-79553" b="-168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cap="none" baseline="0"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 flipH="1">
            <a:off x="10368915" y="6134100"/>
            <a:ext cx="1823085" cy="723900"/>
          </a:xfrm>
          <a:prstGeom prst="rect">
            <a:avLst/>
          </a:prstGeom>
          <a:blipFill>
            <a:blip r:embed="rId6"/>
            <a:srcRect/>
            <a:stretch>
              <a:fillRect l="-28754" t="-263779" r="-128754" b="-1102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cap="none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cap="none"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cap="none"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cap="none"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3"/>
            </p:custDataLst>
          </p:nvPr>
        </p:nvSpPr>
        <p:spPr>
          <a:xfrm rot="5400000" flipH="1" flipV="1">
            <a:off x="11050905" y="5716905"/>
            <a:ext cx="1226185" cy="1056640"/>
          </a:xfrm>
          <a:prstGeom prst="rect">
            <a:avLst/>
          </a:prstGeom>
          <a:blipFill>
            <a:blip r:embed="rId4"/>
            <a:srcRect/>
            <a:stretch>
              <a:fillRect l="-50340" t="-139900" r="-217500" b="-43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>
            <p:custDataLst>
              <p:tags r:id="rId5"/>
            </p:custDataLst>
          </p:nvPr>
        </p:nvSpPr>
        <p:spPr>
          <a:xfrm rot="16200000">
            <a:off x="293370" y="-293370"/>
            <a:ext cx="695960" cy="1283335"/>
          </a:xfrm>
          <a:prstGeom prst="rect">
            <a:avLst/>
          </a:prstGeom>
          <a:blipFill>
            <a:blip r:embed="rId6"/>
            <a:srcRect/>
            <a:stretch>
              <a:fillRect l="-741074" t="-62429" r="-79553" b="-168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3"/>
            </p:custDataLst>
          </p:nvPr>
        </p:nvSpPr>
        <p:spPr>
          <a:xfrm rot="5400000" flipH="1" flipV="1">
            <a:off x="11050905" y="5716905"/>
            <a:ext cx="1226185" cy="1056640"/>
          </a:xfrm>
          <a:prstGeom prst="rect">
            <a:avLst/>
          </a:prstGeom>
          <a:blipFill>
            <a:blip r:embed="rId4"/>
            <a:srcRect/>
            <a:stretch>
              <a:fillRect l="-50340" t="-139900" r="-217500" b="-43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 rot="16200000">
            <a:off x="293370" y="-293370"/>
            <a:ext cx="695960" cy="1283335"/>
          </a:xfrm>
          <a:prstGeom prst="rect">
            <a:avLst/>
          </a:prstGeom>
          <a:blipFill>
            <a:blip r:embed="rId6"/>
            <a:srcRect/>
            <a:stretch>
              <a:fillRect l="-741074" t="-62429" r="-79553" b="-168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矩形 13"/>
          <p:cNvSpPr/>
          <p:nvPr userDrawn="1">
            <p:custDataLst>
              <p:tags r:id="rId9"/>
            </p:custDataLst>
          </p:nvPr>
        </p:nvSpPr>
        <p:spPr>
          <a:xfrm rot="5400000" flipH="1" flipV="1">
            <a:off x="11050905" y="5716905"/>
            <a:ext cx="1226185" cy="1056640"/>
          </a:xfrm>
          <a:prstGeom prst="rect">
            <a:avLst/>
          </a:prstGeom>
          <a:blipFill>
            <a:blip r:embed="rId10"/>
            <a:srcRect/>
            <a:stretch>
              <a:fillRect l="-50340" t="-139900" r="-217500" b="-43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 rot="16200000">
            <a:off x="293370" y="-293370"/>
            <a:ext cx="695960" cy="1283335"/>
          </a:xfrm>
          <a:prstGeom prst="rect">
            <a:avLst/>
          </a:prstGeom>
          <a:blipFill>
            <a:blip r:embed="rId12"/>
            <a:srcRect/>
            <a:stretch>
              <a:fillRect l="-741074" t="-62429" r="-79553" b="-168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 rot="5400000" flipH="1" flipV="1">
            <a:off x="11050717" y="5716716"/>
            <a:ext cx="1226127" cy="1056439"/>
          </a:xfrm>
          <a:prstGeom prst="rect">
            <a:avLst/>
          </a:prstGeom>
          <a:blipFill>
            <a:blip r:embed="rId3"/>
            <a:srcRect/>
            <a:stretch>
              <a:fillRect l="-50340" t="-139900" r="-217500" b="-43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-874365" y="-942222"/>
            <a:ext cx="14164352" cy="7873965"/>
            <a:chOff x="-874365" y="-942222"/>
            <a:chExt cx="14164352" cy="7873965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3847341">
              <a:off x="8139045" y="1458535"/>
              <a:ext cx="1637615" cy="1717791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 rot="9915377">
              <a:off x="-225682" y="-365695"/>
              <a:ext cx="3650669" cy="2991486"/>
            </a:xfrm>
            <a:custGeom>
              <a:avLst/>
              <a:gdLst>
                <a:gd name="connsiteX0" fmla="*/ 3091457 w 3650669"/>
                <a:gd name="connsiteY0" fmla="*/ 2991486 h 2991486"/>
                <a:gd name="connsiteX1" fmla="*/ 0 w 3650669"/>
                <a:gd name="connsiteY1" fmla="*/ 2177936 h 2991486"/>
                <a:gd name="connsiteX2" fmla="*/ 0 w 3650669"/>
                <a:gd name="connsiteY2" fmla="*/ 0 h 2991486"/>
                <a:gd name="connsiteX3" fmla="*/ 3650669 w 3650669"/>
                <a:gd name="connsiteY3" fmla="*/ 0 h 2991486"/>
                <a:gd name="connsiteX4" fmla="*/ 3650669 w 3650669"/>
                <a:gd name="connsiteY4" fmla="*/ 866505 h 29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69" h="2991486">
                  <a:moveTo>
                    <a:pt x="3091457" y="2991486"/>
                  </a:moveTo>
                  <a:lnTo>
                    <a:pt x="0" y="2177936"/>
                  </a:lnTo>
                  <a:lnTo>
                    <a:pt x="0" y="0"/>
                  </a:lnTo>
                  <a:lnTo>
                    <a:pt x="3650669" y="0"/>
                  </a:lnTo>
                  <a:lnTo>
                    <a:pt x="3650669" y="866505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rot="8836549">
              <a:off x="-312105" y="-667877"/>
              <a:ext cx="3650670" cy="3299031"/>
            </a:xfrm>
            <a:custGeom>
              <a:avLst/>
              <a:gdLst>
                <a:gd name="connsiteX0" fmla="*/ 2587174 w 3650670"/>
                <a:gd name="connsiteY0" fmla="*/ 3299031 h 3299031"/>
                <a:gd name="connsiteX1" fmla="*/ 0 w 3650670"/>
                <a:gd name="connsiteY1" fmla="*/ 1636553 h 3299031"/>
                <a:gd name="connsiteX2" fmla="*/ 0 w 3650670"/>
                <a:gd name="connsiteY2" fmla="*/ 0 h 3299031"/>
                <a:gd name="connsiteX3" fmla="*/ 3650670 w 3650670"/>
                <a:gd name="connsiteY3" fmla="*/ 0 h 3299031"/>
                <a:gd name="connsiteX4" fmla="*/ 3650670 w 3650670"/>
                <a:gd name="connsiteY4" fmla="*/ 1644002 h 329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299031">
                  <a:moveTo>
                    <a:pt x="2587174" y="3299031"/>
                  </a:moveTo>
                  <a:lnTo>
                    <a:pt x="0" y="1636553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1644002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7313351">
              <a:off x="-324544" y="-859265"/>
              <a:ext cx="3650670" cy="3484755"/>
            </a:xfrm>
            <a:custGeom>
              <a:avLst/>
              <a:gdLst>
                <a:gd name="connsiteX0" fmla="*/ 1876124 w 3650670"/>
                <a:gd name="connsiteY0" fmla="*/ 3484755 h 3484755"/>
                <a:gd name="connsiteX1" fmla="*/ 0 w 3650670"/>
                <a:gd name="connsiteY1" fmla="*/ 469367 h 3484755"/>
                <a:gd name="connsiteX2" fmla="*/ 0 w 3650670"/>
                <a:gd name="connsiteY2" fmla="*/ 0 h 3484755"/>
                <a:gd name="connsiteX3" fmla="*/ 3650670 w 3650670"/>
                <a:gd name="connsiteY3" fmla="*/ 0 h 3484755"/>
                <a:gd name="connsiteX4" fmla="*/ 3650670 w 3650670"/>
                <a:gd name="connsiteY4" fmla="*/ 2380662 h 348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484755">
                  <a:moveTo>
                    <a:pt x="1876124" y="3484755"/>
                  </a:moveTo>
                  <a:lnTo>
                    <a:pt x="0" y="469367"/>
                  </a:lnTo>
                  <a:lnTo>
                    <a:pt x="0" y="0"/>
                  </a:lnTo>
                  <a:lnTo>
                    <a:pt x="3650670" y="0"/>
                  </a:lnTo>
                  <a:lnTo>
                    <a:pt x="3650670" y="2380662"/>
                  </a:lnTo>
                  <a:close/>
                </a:path>
              </a:pathLst>
            </a:custGeom>
            <a:noFill/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10714894" y="3328747"/>
              <a:ext cx="1948196" cy="3590205"/>
            </a:xfrm>
            <a:custGeom>
              <a:avLst/>
              <a:gdLst>
                <a:gd name="connsiteX0" fmla="*/ 0 w 1948196"/>
                <a:gd name="connsiteY0" fmla="*/ 3590205 h 3590205"/>
                <a:gd name="connsiteX1" fmla="*/ 944801 w 1948196"/>
                <a:gd name="connsiteY1" fmla="*/ 0 h 3590205"/>
                <a:gd name="connsiteX2" fmla="*/ 1948196 w 1948196"/>
                <a:gd name="connsiteY2" fmla="*/ 264054 h 3590205"/>
                <a:gd name="connsiteX3" fmla="*/ 1948195 w 1948196"/>
                <a:gd name="connsiteY3" fmla="*/ 3590205 h 359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196" h="3590205">
                  <a:moveTo>
                    <a:pt x="0" y="3590205"/>
                  </a:moveTo>
                  <a:lnTo>
                    <a:pt x="944801" y="0"/>
                  </a:lnTo>
                  <a:lnTo>
                    <a:pt x="1948196" y="264054"/>
                  </a:lnTo>
                  <a:lnTo>
                    <a:pt x="1948195" y="3590205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10586339" y="3423771"/>
              <a:ext cx="2686712" cy="3276629"/>
            </a:xfrm>
            <a:custGeom>
              <a:avLst/>
              <a:gdLst>
                <a:gd name="connsiteX0" fmla="*/ 0 w 2686712"/>
                <a:gd name="connsiteY0" fmla="*/ 3276629 h 3276629"/>
                <a:gd name="connsiteX1" fmla="*/ 2105512 w 2686712"/>
                <a:gd name="connsiteY1" fmla="*/ 0 h 3276629"/>
                <a:gd name="connsiteX2" fmla="*/ 2686712 w 2686712"/>
                <a:gd name="connsiteY2" fmla="*/ 373470 h 3276629"/>
                <a:gd name="connsiteX3" fmla="*/ 2686712 w 2686712"/>
                <a:gd name="connsiteY3" fmla="*/ 3276629 h 32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712" h="3276629">
                  <a:moveTo>
                    <a:pt x="0" y="3276629"/>
                  </a:moveTo>
                  <a:lnTo>
                    <a:pt x="2105512" y="0"/>
                  </a:lnTo>
                  <a:lnTo>
                    <a:pt x="2686712" y="373470"/>
                  </a:lnTo>
                  <a:lnTo>
                    <a:pt x="2686712" y="3276629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10163811" y="3386509"/>
              <a:ext cx="3650670" cy="2601682"/>
            </a:xfrm>
            <a:custGeom>
              <a:avLst/>
              <a:gdLst>
                <a:gd name="connsiteX0" fmla="*/ 0 w 3650670"/>
                <a:gd name="connsiteY0" fmla="*/ 2601682 h 2601682"/>
                <a:gd name="connsiteX1" fmla="*/ 0 w 3650670"/>
                <a:gd name="connsiteY1" fmla="*/ 2218620 h 2601682"/>
                <a:gd name="connsiteX2" fmla="*/ 3565862 w 3650670"/>
                <a:gd name="connsiteY2" fmla="*/ 0 h 2601682"/>
                <a:gd name="connsiteX3" fmla="*/ 3650670 w 3650670"/>
                <a:gd name="connsiteY3" fmla="*/ 136307 h 2601682"/>
                <a:gd name="connsiteX4" fmla="*/ 3650670 w 3650670"/>
                <a:gd name="connsiteY4" fmla="*/ 2601682 h 2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01682">
                  <a:moveTo>
                    <a:pt x="0" y="2601682"/>
                  </a:moveTo>
                  <a:lnTo>
                    <a:pt x="0" y="2218620"/>
                  </a:lnTo>
                  <a:lnTo>
                    <a:pt x="3565862" y="0"/>
                  </a:lnTo>
                  <a:lnTo>
                    <a:pt x="3650670" y="136307"/>
                  </a:lnTo>
                  <a:lnTo>
                    <a:pt x="3650670" y="2601682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 rot="7313351">
              <a:off x="2690988" y="4475856"/>
              <a:ext cx="923366" cy="923366"/>
            </a:xfrm>
            <a:prstGeom prst="rect">
              <a:avLst/>
            </a:prstGeom>
            <a:noFill/>
            <a:ln>
              <a:solidFill>
                <a:schemeClr val="accent4">
                  <a:lumMod val="25000"/>
                  <a:lumOff val="75000"/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9702030">
              <a:off x="-874365" y="1079439"/>
              <a:ext cx="2874834" cy="3021379"/>
            </a:xfrm>
            <a:custGeom>
              <a:avLst/>
              <a:gdLst>
                <a:gd name="connsiteX0" fmla="*/ 2119489 w 2874834"/>
                <a:gd name="connsiteY0" fmla="*/ 0 h 3021379"/>
                <a:gd name="connsiteX1" fmla="*/ 2874834 w 2874834"/>
                <a:gd name="connsiteY1" fmla="*/ 1510690 h 3021379"/>
                <a:gd name="connsiteX2" fmla="*/ 2119489 w 2874834"/>
                <a:gd name="connsiteY2" fmla="*/ 3021379 h 3021379"/>
                <a:gd name="connsiteX3" fmla="*/ 125377 w 2874834"/>
                <a:gd name="connsiteY3" fmla="*/ 3021379 h 3021379"/>
                <a:gd name="connsiteX4" fmla="*/ 0 w 2874834"/>
                <a:gd name="connsiteY4" fmla="*/ 2770625 h 3021379"/>
                <a:gd name="connsiteX5" fmla="*/ 1706689 w 2874834"/>
                <a:gd name="connsiteY5" fmla="*/ 0 h 302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4834" h="3021379">
                  <a:moveTo>
                    <a:pt x="2119489" y="0"/>
                  </a:moveTo>
                  <a:lnTo>
                    <a:pt x="2874834" y="1510690"/>
                  </a:lnTo>
                  <a:lnTo>
                    <a:pt x="2119489" y="3021379"/>
                  </a:lnTo>
                  <a:lnTo>
                    <a:pt x="125377" y="3021379"/>
                  </a:lnTo>
                  <a:lnTo>
                    <a:pt x="0" y="2770625"/>
                  </a:lnTo>
                  <a:lnTo>
                    <a:pt x="1706689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256751">
              <a:off x="9932049" y="5002174"/>
              <a:ext cx="2323376" cy="1929569"/>
            </a:xfrm>
            <a:custGeom>
              <a:avLst/>
              <a:gdLst>
                <a:gd name="connsiteX0" fmla="*/ 755345 w 2323376"/>
                <a:gd name="connsiteY0" fmla="*/ 0 h 1929569"/>
                <a:gd name="connsiteX1" fmla="*/ 2190831 w 2323376"/>
                <a:gd name="connsiteY1" fmla="*/ 0 h 1929569"/>
                <a:gd name="connsiteX2" fmla="*/ 2323376 w 2323376"/>
                <a:gd name="connsiteY2" fmla="*/ 1771393 h 1929569"/>
                <a:gd name="connsiteX3" fmla="*/ 209439 w 2323376"/>
                <a:gd name="connsiteY3" fmla="*/ 1929569 h 1929569"/>
                <a:gd name="connsiteX4" fmla="*/ 0 w 2323376"/>
                <a:gd name="connsiteY4" fmla="*/ 1510690 h 19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376" h="1929569">
                  <a:moveTo>
                    <a:pt x="755345" y="0"/>
                  </a:moveTo>
                  <a:lnTo>
                    <a:pt x="2190831" y="0"/>
                  </a:lnTo>
                  <a:lnTo>
                    <a:pt x="2323376" y="1771393"/>
                  </a:lnTo>
                  <a:lnTo>
                    <a:pt x="209439" y="1929569"/>
                  </a:lnTo>
                  <a:lnTo>
                    <a:pt x="0" y="151069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3"/>
              </p:custDataLst>
            </p:nvPr>
          </p:nvSpPr>
          <p:spPr>
            <a:xfrm rot="17671134">
              <a:off x="7489454" y="1598461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4"/>
              </p:custDataLst>
            </p:nvPr>
          </p:nvSpPr>
          <p:spPr>
            <a:xfrm rot="20144459">
              <a:off x="2916545" y="5188766"/>
              <a:ext cx="698271" cy="698271"/>
            </a:xfrm>
            <a:prstGeom prst="rect">
              <a:avLst/>
            </a:prstGeom>
            <a:solidFill>
              <a:schemeClr val="accent2">
                <a:lumMod val="50000"/>
                <a:lumOff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040323" y="2480199"/>
            <a:ext cx="8123504" cy="1197329"/>
          </a:xfrm>
        </p:spPr>
        <p:txBody>
          <a:bodyPr lIns="90000" tIns="46800" rIns="90000" bIns="46800" anchor="b" anchorCtr="1">
            <a:normAutofit/>
          </a:bodyPr>
          <a:lstStyle>
            <a:lvl1pPr algn="ctr">
              <a:defRPr sz="6600" spc="6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040323" y="3747589"/>
            <a:ext cx="8123504" cy="567833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2516772" y="4613682"/>
            <a:ext cx="1913417" cy="540000"/>
          </a:xfrm>
        </p:spPr>
        <p:txBody>
          <a:bodyPr lIns="90000" tIns="46800" rIns="90000" bIns="0" anchor="ctr" anchorCtr="0"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7823667" y="4635450"/>
            <a:ext cx="1913417" cy="540000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r"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22"/>
            </p:custDataLst>
          </p:nvPr>
        </p:nvCxnSpPr>
        <p:spPr>
          <a:xfrm>
            <a:off x="2644140" y="4465092"/>
            <a:ext cx="6941820" cy="0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2427633" y="2658596"/>
            <a:ext cx="1846047" cy="1645738"/>
            <a:chOff x="2427633" y="2658596"/>
            <a:chExt cx="1846047" cy="1645738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 rot="9915377">
              <a:off x="2744593" y="2658596"/>
              <a:ext cx="1529087" cy="1529087"/>
            </a:xfrm>
            <a:prstGeom prst="rect">
              <a:avLst/>
            </a:prstGeom>
            <a:noFill/>
            <a:ln>
              <a:solidFill>
                <a:srgbClr val="D64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 rot="8836549">
              <a:off x="2709569" y="2667987"/>
              <a:ext cx="1529087" cy="1529087"/>
            </a:xfrm>
            <a:prstGeom prst="rect">
              <a:avLst/>
            </a:prstGeom>
            <a:noFill/>
            <a:ln>
              <a:solidFill>
                <a:srgbClr val="D822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 rot="7313351">
              <a:off x="2708816" y="2670317"/>
              <a:ext cx="1529087" cy="1529087"/>
            </a:xfrm>
            <a:prstGeom prst="rect">
              <a:avLst/>
            </a:prstGeom>
            <a:noFill/>
            <a:ln>
              <a:solidFill>
                <a:srgbClr val="D55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2427633" y="3038825"/>
              <a:ext cx="1467990" cy="1265509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5153371" y="2747875"/>
            <a:ext cx="5001281" cy="1035068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11"/>
            </p:custDataLst>
          </p:nvPr>
        </p:nvSpPr>
        <p:spPr>
          <a:xfrm>
            <a:off x="5162677" y="3844707"/>
            <a:ext cx="4991975" cy="750578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rgbClr val="F2A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rgbClr val="F2A8A8">
                <a:alpha val="53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330200"/>
            <a:ext cx="10852237" cy="5549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3927371" y="-610084"/>
            <a:ext cx="3688498" cy="3248116"/>
            <a:chOff x="3927371" y="-610084"/>
            <a:chExt cx="3688498" cy="3248116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4019600" y="-339507"/>
              <a:ext cx="2365344" cy="2075470"/>
            </a:xfrm>
            <a:custGeom>
              <a:avLst/>
              <a:gdLst>
                <a:gd name="connsiteX0" fmla="*/ 2365344 w 2365344"/>
                <a:gd name="connsiteY0" fmla="*/ 2075470 h 2075470"/>
                <a:gd name="connsiteX1" fmla="*/ 0 w 2365344"/>
                <a:gd name="connsiteY1" fmla="*/ 1453005 h 2075470"/>
                <a:gd name="connsiteX2" fmla="*/ 0 w 2365344"/>
                <a:gd name="connsiteY2" fmla="*/ 0 h 2075470"/>
                <a:gd name="connsiteX3" fmla="*/ 2365344 w 2365344"/>
                <a:gd name="connsiteY3" fmla="*/ 0 h 207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344" h="2075470">
                  <a:moveTo>
                    <a:pt x="2365344" y="2075470"/>
                  </a:moveTo>
                  <a:lnTo>
                    <a:pt x="0" y="1453005"/>
                  </a:lnTo>
                  <a:lnTo>
                    <a:pt x="0" y="0"/>
                  </a:lnTo>
                  <a:lnTo>
                    <a:pt x="2365344" y="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3928535" y="-610084"/>
              <a:ext cx="2365344" cy="2365344"/>
            </a:xfrm>
            <a:custGeom>
              <a:avLst/>
              <a:gdLst>
                <a:gd name="connsiteX0" fmla="*/ 1955930 w 2365344"/>
                <a:gd name="connsiteY0" fmla="*/ 2365344 h 2365344"/>
                <a:gd name="connsiteX1" fmla="*/ 0 w 2365344"/>
                <a:gd name="connsiteY1" fmla="*/ 1108493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955930" y="2365344"/>
                  </a:moveTo>
                  <a:lnTo>
                    <a:pt x="0" y="1108493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3927371" y="-606480"/>
              <a:ext cx="2365344" cy="2365344"/>
            </a:xfrm>
            <a:custGeom>
              <a:avLst/>
              <a:gdLst>
                <a:gd name="connsiteX0" fmla="*/ 1234769 w 2365344"/>
                <a:gd name="connsiteY0" fmla="*/ 2365344 h 2365344"/>
                <a:gd name="connsiteX1" fmla="*/ 0 w 2365344"/>
                <a:gd name="connsiteY1" fmla="*/ 380771 h 2365344"/>
                <a:gd name="connsiteX2" fmla="*/ 0 w 2365344"/>
                <a:gd name="connsiteY2" fmla="*/ 0 h 2365344"/>
                <a:gd name="connsiteX3" fmla="*/ 2365344 w 2365344"/>
                <a:gd name="connsiteY3" fmla="*/ 0 h 2365344"/>
                <a:gd name="connsiteX4" fmla="*/ 2365344 w 2365344"/>
                <a:gd name="connsiteY4" fmla="*/ 2365344 h 23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44" h="2365344">
                  <a:moveTo>
                    <a:pt x="1234769" y="2365344"/>
                  </a:moveTo>
                  <a:lnTo>
                    <a:pt x="0" y="380771"/>
                  </a:lnTo>
                  <a:lnTo>
                    <a:pt x="0" y="0"/>
                  </a:lnTo>
                  <a:lnTo>
                    <a:pt x="2365344" y="0"/>
                  </a:lnTo>
                  <a:lnTo>
                    <a:pt x="2365344" y="2365344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6354321" y="1550491"/>
              <a:ext cx="1261548" cy="108754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55588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2" name="六边形 11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rgbClr val="F2A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rgbClr val="F2A8A8">
                  <a:alpha val="53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3104450" cy="7354022"/>
            <a:chOff x="9354035" y="-415023"/>
            <a:chExt cx="3104450" cy="7354022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11141090" y="5939220"/>
              <a:ext cx="1317395" cy="999779"/>
              <a:chOff x="11141090" y="5939220"/>
              <a:chExt cx="1317395" cy="999779"/>
            </a:xfrm>
          </p:grpSpPr>
          <p:sp>
            <p:nvSpPr>
              <p:cNvPr id="11" name="六边形 10"/>
              <p:cNvSpPr/>
              <p:nvPr>
                <p:custDataLst>
                  <p:tags r:id="rId6"/>
                </p:custDataLst>
              </p:nvPr>
            </p:nvSpPr>
            <p:spPr>
              <a:xfrm rot="19800000">
                <a:off x="11141090" y="5939220"/>
                <a:ext cx="800414" cy="690013"/>
              </a:xfrm>
              <a:prstGeom prst="hexagon">
                <a:avLst>
                  <a:gd name="adj" fmla="val 28602"/>
                  <a:gd name="vf" fmla="val 115470"/>
                </a:avLst>
              </a:prstGeom>
              <a:noFill/>
              <a:ln w="28575">
                <a:solidFill>
                  <a:schemeClr val="accent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>
                <p:custDataLst>
                  <p:tags r:id="rId7"/>
                </p:custDataLst>
              </p:nvPr>
            </p:nvSpPr>
            <p:spPr>
              <a:xfrm rot="19800000">
                <a:off x="11426340" y="6123215"/>
                <a:ext cx="1032145" cy="815784"/>
              </a:xfrm>
              <a:custGeom>
                <a:avLst/>
                <a:gdLst>
                  <a:gd name="connsiteX0" fmla="*/ 1024591 w 1032145"/>
                  <a:gd name="connsiteY0" fmla="*/ 0 h 815784"/>
                  <a:gd name="connsiteX1" fmla="*/ 1032145 w 1032145"/>
                  <a:gd name="connsiteY1" fmla="*/ 13205 h 815784"/>
                  <a:gd name="connsiteX2" fmla="*/ 568776 w 1032145"/>
                  <a:gd name="connsiteY2" fmla="*/ 815784 h 815784"/>
                  <a:gd name="connsiteX3" fmla="*/ 0 w 1032145"/>
                  <a:gd name="connsiteY3" fmla="*/ 487401 h 815784"/>
                  <a:gd name="connsiteX4" fmla="*/ 278812 w 1032145"/>
                  <a:gd name="connsiteY4" fmla="*/ 0 h 81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145" h="815784">
                    <a:moveTo>
                      <a:pt x="1024591" y="0"/>
                    </a:moveTo>
                    <a:lnTo>
                      <a:pt x="1032145" y="13205"/>
                    </a:lnTo>
                    <a:lnTo>
                      <a:pt x="568776" y="815784"/>
                    </a:lnTo>
                    <a:lnTo>
                      <a:pt x="0" y="487401"/>
                    </a:lnTo>
                    <a:lnTo>
                      <a:pt x="27881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3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039748" y="1094426"/>
            <a:ext cx="13904815" cy="6755332"/>
            <a:chOff x="-1039748" y="1094426"/>
            <a:chExt cx="13904815" cy="6755332"/>
          </a:xfrm>
        </p:grpSpPr>
        <p:sp>
          <p:nvSpPr>
            <p:cNvPr id="6" name="任意多边形: 形状 5"/>
            <p:cNvSpPr/>
            <p:nvPr userDrawn="1">
              <p:custDataLst>
                <p:tags r:id="rId3"/>
              </p:custDataLst>
            </p:nvPr>
          </p:nvSpPr>
          <p:spPr>
            <a:xfrm rot="9915377">
              <a:off x="-521084" y="1094426"/>
              <a:ext cx="3210171" cy="3650670"/>
            </a:xfrm>
            <a:custGeom>
              <a:avLst/>
              <a:gdLst>
                <a:gd name="connsiteX0" fmla="*/ 0 w 3210171"/>
                <a:gd name="connsiteY0" fmla="*/ 3650670 h 3650670"/>
                <a:gd name="connsiteX1" fmla="*/ 0 w 3210171"/>
                <a:gd name="connsiteY1" fmla="*/ 0 h 3650670"/>
                <a:gd name="connsiteX2" fmla="*/ 3210171 w 3210171"/>
                <a:gd name="connsiteY2" fmla="*/ 0 h 3650670"/>
                <a:gd name="connsiteX3" fmla="*/ 2249458 w 3210171"/>
                <a:gd name="connsiteY3" fmla="*/ 3650670 h 36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171" h="3650670">
                  <a:moveTo>
                    <a:pt x="0" y="3650670"/>
                  </a:moveTo>
                  <a:lnTo>
                    <a:pt x="0" y="0"/>
                  </a:lnTo>
                  <a:lnTo>
                    <a:pt x="3210171" y="0"/>
                  </a:lnTo>
                  <a:lnTo>
                    <a:pt x="2249458" y="365067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多边形: 形状 6"/>
            <p:cNvSpPr/>
            <p:nvPr userDrawn="1">
              <p:custDataLst>
                <p:tags r:id="rId4"/>
              </p:custDataLst>
            </p:nvPr>
          </p:nvSpPr>
          <p:spPr>
            <a:xfrm rot="8836549">
              <a:off x="-1037950" y="1172896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448068 h 3650669"/>
                <a:gd name="connsiteX4" fmla="*/ 1592728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448068"/>
                  </a:lnTo>
                  <a:lnTo>
                    <a:pt x="1592728" y="3650669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5"/>
              </p:custDataLst>
            </p:nvPr>
          </p:nvSpPr>
          <p:spPr>
            <a:xfrm rot="7313351">
              <a:off x="-1039748" y="1178459"/>
              <a:ext cx="3650670" cy="3650669"/>
            </a:xfrm>
            <a:custGeom>
              <a:avLst/>
              <a:gdLst>
                <a:gd name="connsiteX0" fmla="*/ 0 w 3650670"/>
                <a:gd name="connsiteY0" fmla="*/ 3650669 h 3650669"/>
                <a:gd name="connsiteX1" fmla="*/ 0 w 3650670"/>
                <a:gd name="connsiteY1" fmla="*/ 0 h 3650669"/>
                <a:gd name="connsiteX2" fmla="*/ 3650670 w 3650670"/>
                <a:gd name="connsiteY2" fmla="*/ 0 h 3650669"/>
                <a:gd name="connsiteX3" fmla="*/ 3650670 w 3650670"/>
                <a:gd name="connsiteY3" fmla="*/ 1619223 h 3650669"/>
                <a:gd name="connsiteX4" fmla="*/ 385642 w 3650670"/>
                <a:gd name="connsiteY4" fmla="*/ 3650669 h 36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3650669">
                  <a:moveTo>
                    <a:pt x="0" y="3650669"/>
                  </a:moveTo>
                  <a:lnTo>
                    <a:pt x="0" y="0"/>
                  </a:lnTo>
                  <a:lnTo>
                    <a:pt x="3650670" y="0"/>
                  </a:lnTo>
                  <a:lnTo>
                    <a:pt x="3650670" y="1619223"/>
                  </a:lnTo>
                  <a:lnTo>
                    <a:pt x="385642" y="3650669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/>
            <p:cNvSpPr/>
            <p:nvPr userDrawn="1">
              <p:custDataLst>
                <p:tags r:id="rId6"/>
              </p:custDataLst>
            </p:nvPr>
          </p:nvSpPr>
          <p:spPr>
            <a:xfrm rot="19702030">
              <a:off x="115168" y="1918308"/>
              <a:ext cx="3504802" cy="3021381"/>
            </a:xfrm>
            <a:prstGeom prst="hexagon">
              <a:avLst/>
            </a:prstGeom>
            <a:solidFill>
              <a:schemeClr val="accent2">
                <a:lumMod val="50000"/>
                <a:lumOff val="5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9915377">
              <a:off x="9422104" y="4647885"/>
              <a:ext cx="3128105" cy="2473084"/>
            </a:xfrm>
            <a:custGeom>
              <a:avLst/>
              <a:gdLst>
                <a:gd name="connsiteX0" fmla="*/ 0 w 3128105"/>
                <a:gd name="connsiteY0" fmla="*/ 2473084 h 2473084"/>
                <a:gd name="connsiteX1" fmla="*/ 650818 w 3128105"/>
                <a:gd name="connsiteY1" fmla="*/ 0 h 2473084"/>
                <a:gd name="connsiteX2" fmla="*/ 3128105 w 3128105"/>
                <a:gd name="connsiteY2" fmla="*/ 651925 h 2473084"/>
                <a:gd name="connsiteX3" fmla="*/ 3128104 w 3128105"/>
                <a:gd name="connsiteY3" fmla="*/ 2473084 h 247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105" h="2473084">
                  <a:moveTo>
                    <a:pt x="0" y="2473084"/>
                  </a:moveTo>
                  <a:lnTo>
                    <a:pt x="650818" y="0"/>
                  </a:lnTo>
                  <a:lnTo>
                    <a:pt x="3128105" y="651925"/>
                  </a:lnTo>
                  <a:lnTo>
                    <a:pt x="3128104" y="2473084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8"/>
              </p:custDataLst>
            </p:nvPr>
          </p:nvSpPr>
          <p:spPr>
            <a:xfrm rot="8836549">
              <a:off x="9214397" y="4662321"/>
              <a:ext cx="3650670" cy="2669046"/>
            </a:xfrm>
            <a:custGeom>
              <a:avLst/>
              <a:gdLst>
                <a:gd name="connsiteX0" fmla="*/ 0 w 3650670"/>
                <a:gd name="connsiteY0" fmla="*/ 2669046 h 2669046"/>
                <a:gd name="connsiteX1" fmla="*/ 0 w 3650670"/>
                <a:gd name="connsiteY1" fmla="*/ 2058425 h 2669046"/>
                <a:gd name="connsiteX2" fmla="*/ 1322713 w 3650670"/>
                <a:gd name="connsiteY2" fmla="*/ 0 h 2669046"/>
                <a:gd name="connsiteX3" fmla="*/ 3650670 w 3650670"/>
                <a:gd name="connsiteY3" fmla="*/ 1495910 h 2669046"/>
                <a:gd name="connsiteX4" fmla="*/ 3650670 w 3650670"/>
                <a:gd name="connsiteY4" fmla="*/ 2669046 h 266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670" h="2669046">
                  <a:moveTo>
                    <a:pt x="0" y="2669046"/>
                  </a:moveTo>
                  <a:lnTo>
                    <a:pt x="0" y="2058425"/>
                  </a:lnTo>
                  <a:lnTo>
                    <a:pt x="1322713" y="0"/>
                  </a:lnTo>
                  <a:lnTo>
                    <a:pt x="3650670" y="1495910"/>
                  </a:lnTo>
                  <a:lnTo>
                    <a:pt x="3650670" y="2669046"/>
                  </a:lnTo>
                  <a:close/>
                </a:path>
              </a:pathLst>
            </a:custGeom>
            <a:noFill/>
            <a:ln>
              <a:solidFill>
                <a:schemeClr val="accent5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9"/>
              </p:custDataLst>
            </p:nvPr>
          </p:nvSpPr>
          <p:spPr>
            <a:xfrm rot="7313351">
              <a:off x="9255217" y="4713718"/>
              <a:ext cx="3470433" cy="2801647"/>
            </a:xfrm>
            <a:custGeom>
              <a:avLst/>
              <a:gdLst>
                <a:gd name="connsiteX0" fmla="*/ 0 w 3470433"/>
                <a:gd name="connsiteY0" fmla="*/ 2801647 h 2801647"/>
                <a:gd name="connsiteX1" fmla="*/ 0 w 3470433"/>
                <a:gd name="connsiteY1" fmla="*/ 1074694 h 2801647"/>
                <a:gd name="connsiteX2" fmla="*/ 1727295 w 3470433"/>
                <a:gd name="connsiteY2" fmla="*/ 0 h 2801647"/>
                <a:gd name="connsiteX3" fmla="*/ 3470433 w 3470433"/>
                <a:gd name="connsiteY3" fmla="*/ 2801647 h 280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433" h="2801647">
                  <a:moveTo>
                    <a:pt x="0" y="2801647"/>
                  </a:moveTo>
                  <a:lnTo>
                    <a:pt x="0" y="1074694"/>
                  </a:lnTo>
                  <a:lnTo>
                    <a:pt x="1727295" y="0"/>
                  </a:lnTo>
                  <a:lnTo>
                    <a:pt x="3470433" y="2801647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50000"/>
                  <a:lumOff val="50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10"/>
              </p:custDataLst>
            </p:nvPr>
          </p:nvSpPr>
          <p:spPr>
            <a:xfrm rot="19702030">
              <a:off x="8729092" y="5065936"/>
              <a:ext cx="3204784" cy="2561222"/>
            </a:xfrm>
            <a:custGeom>
              <a:avLst/>
              <a:gdLst>
                <a:gd name="connsiteX0" fmla="*/ 2449439 w 3204784"/>
                <a:gd name="connsiteY0" fmla="*/ 0 h 2561222"/>
                <a:gd name="connsiteX1" fmla="*/ 3204784 w 3204784"/>
                <a:gd name="connsiteY1" fmla="*/ 1510690 h 2561222"/>
                <a:gd name="connsiteX2" fmla="*/ 2679518 w 3204784"/>
                <a:gd name="connsiteY2" fmla="*/ 2561222 h 2561222"/>
                <a:gd name="connsiteX3" fmla="*/ 0 w 3204784"/>
                <a:gd name="connsiteY3" fmla="*/ 910655 h 2561222"/>
                <a:gd name="connsiteX4" fmla="*/ 455327 w 3204784"/>
                <a:gd name="connsiteY4" fmla="*/ 0 h 25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4784" h="2561222">
                  <a:moveTo>
                    <a:pt x="2449439" y="0"/>
                  </a:moveTo>
                  <a:lnTo>
                    <a:pt x="3204784" y="1510690"/>
                  </a:lnTo>
                  <a:lnTo>
                    <a:pt x="2679518" y="2561222"/>
                  </a:lnTo>
                  <a:lnTo>
                    <a:pt x="0" y="910655"/>
                  </a:lnTo>
                  <a:lnTo>
                    <a:pt x="455327" y="0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3616763" y="2213264"/>
            <a:ext cx="5552985" cy="1787678"/>
          </a:xfrm>
        </p:spPr>
        <p:txBody>
          <a:bodyPr vert="horz" lIns="90000" tIns="46800" rIns="90000" bIns="46800" rtlCol="0" anchor="b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3616763" y="4068975"/>
            <a:ext cx="5552985" cy="569912"/>
          </a:xfrm>
        </p:spPr>
        <p:txBody>
          <a:bodyPr lIns="90000" tIns="46800" rIns="90000" bIns="46800" anchor="t" anchorCtr="1">
            <a:normAutofit/>
          </a:bodyPr>
          <a:lstStyle>
            <a:lvl1pPr marL="0" indent="0" algn="ctr">
              <a:buNone/>
              <a:defRPr sz="1800" spc="2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 rot="0">
            <a:off x="11141075" y="5939155"/>
            <a:ext cx="1317625" cy="999490"/>
            <a:chOff x="11141090" y="5939220"/>
            <a:chExt cx="1317395" cy="999779"/>
          </a:xfrm>
        </p:grpSpPr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158115" y="0"/>
            <a:ext cx="1064895" cy="499110"/>
          </a:xfrm>
          <a:custGeom>
            <a:avLst/>
            <a:gdLst>
              <a:gd name="connsiteX0" fmla="*/ 22981 w 1064771"/>
              <a:gd name="connsiteY0" fmla="*/ 0 h 499126"/>
              <a:gd name="connsiteX1" fmla="*/ 1041790 w 1064771"/>
              <a:gd name="connsiteY1" fmla="*/ 0 h 499126"/>
              <a:gd name="connsiteX2" fmla="*/ 1064771 w 1064771"/>
              <a:gd name="connsiteY2" fmla="*/ 40173 h 499126"/>
              <a:gd name="connsiteX3" fmla="*/ 802231 w 1064771"/>
              <a:gd name="connsiteY3" fmla="*/ 499126 h 499126"/>
              <a:gd name="connsiteX4" fmla="*/ 262540 w 1064771"/>
              <a:gd name="connsiteY4" fmla="*/ 499126 h 499126"/>
              <a:gd name="connsiteX5" fmla="*/ 0 w 1064771"/>
              <a:gd name="connsiteY5" fmla="*/ 40173 h 49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771" h="499126">
                <a:moveTo>
                  <a:pt x="22981" y="0"/>
                </a:moveTo>
                <a:lnTo>
                  <a:pt x="1041790" y="0"/>
                </a:lnTo>
                <a:lnTo>
                  <a:pt x="1064771" y="40173"/>
                </a:lnTo>
                <a:lnTo>
                  <a:pt x="802231" y="499126"/>
                </a:lnTo>
                <a:lnTo>
                  <a:pt x="262540" y="499126"/>
                </a:lnTo>
                <a:lnTo>
                  <a:pt x="0" y="40173"/>
                </a:lnTo>
                <a:close/>
              </a:path>
            </a:pathLst>
          </a:custGeom>
          <a:noFill/>
          <a:ln w="2857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9281709" y="5834101"/>
            <a:ext cx="2964713" cy="1416063"/>
            <a:chOff x="9281709" y="5834101"/>
            <a:chExt cx="2964713" cy="1416063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800000">
              <a:off x="10424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7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7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00000">
              <a:off x="9281709" y="5834101"/>
              <a:ext cx="1821713" cy="1416063"/>
            </a:xfrm>
            <a:custGeom>
              <a:avLst/>
              <a:gdLst>
                <a:gd name="connsiteX0" fmla="*/ 493798 w 1821713"/>
                <a:gd name="connsiteY0" fmla="*/ 0 h 1416063"/>
                <a:gd name="connsiteX1" fmla="*/ 1508874 w 1821713"/>
                <a:gd name="connsiteY1" fmla="*/ 0 h 1416063"/>
                <a:gd name="connsiteX2" fmla="*/ 1821713 w 1821713"/>
                <a:gd name="connsiteY2" fmla="*/ 546882 h 1416063"/>
                <a:gd name="connsiteX3" fmla="*/ 316248 w 1821713"/>
                <a:gd name="connsiteY3" fmla="*/ 1416063 h 1416063"/>
                <a:gd name="connsiteX4" fmla="*/ 0 w 1821713"/>
                <a:gd name="connsiteY4" fmla="*/ 863222 h 141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713" h="1416063">
                  <a:moveTo>
                    <a:pt x="493798" y="0"/>
                  </a:moveTo>
                  <a:lnTo>
                    <a:pt x="1508874" y="0"/>
                  </a:lnTo>
                  <a:lnTo>
                    <a:pt x="1821713" y="546882"/>
                  </a:lnTo>
                  <a:lnTo>
                    <a:pt x="316248" y="1416063"/>
                  </a:lnTo>
                  <a:lnTo>
                    <a:pt x="0" y="8632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1" y="5582399"/>
            <a:ext cx="1472754" cy="1275602"/>
            <a:chOff x="-1" y="5582399"/>
            <a:chExt cx="1472754" cy="1275602"/>
          </a:xfrm>
        </p:grpSpPr>
        <p:sp>
          <p:nvSpPr>
            <p:cNvPr id="11" name="六边形 10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487222" y="5655401"/>
              <a:ext cx="1058533" cy="912529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-77295" y="5764217"/>
              <a:ext cx="1171078" cy="1016489"/>
            </a:xfrm>
            <a:custGeom>
              <a:avLst/>
              <a:gdLst>
                <a:gd name="connsiteX0" fmla="*/ 0 w 1171078"/>
                <a:gd name="connsiteY0" fmla="*/ 727700 h 1016489"/>
                <a:gd name="connsiteX1" fmla="*/ 416274 w 1171078"/>
                <a:gd name="connsiteY1" fmla="*/ 0 h 1016489"/>
                <a:gd name="connsiteX2" fmla="*/ 1171078 w 1171078"/>
                <a:gd name="connsiteY2" fmla="*/ 0 h 1016489"/>
                <a:gd name="connsiteX3" fmla="*/ 1171078 w 1171078"/>
                <a:gd name="connsiteY3" fmla="*/ 1016489 h 1016489"/>
                <a:gd name="connsiteX4" fmla="*/ 165199 w 1171078"/>
                <a:gd name="connsiteY4" fmla="*/ 1016489 h 10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1078" h="1016489">
                  <a:moveTo>
                    <a:pt x="0" y="727700"/>
                  </a:moveTo>
                  <a:lnTo>
                    <a:pt x="416274" y="0"/>
                  </a:lnTo>
                  <a:lnTo>
                    <a:pt x="1171078" y="0"/>
                  </a:lnTo>
                  <a:lnTo>
                    <a:pt x="1171078" y="1016489"/>
                  </a:lnTo>
                  <a:lnTo>
                    <a:pt x="165199" y="1016489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8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9354035" y="-415023"/>
            <a:ext cx="2792698" cy="1115359"/>
            <a:chOff x="9354035" y="-415023"/>
            <a:chExt cx="2792698" cy="111535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1800000">
              <a:off x="10497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800000">
              <a:off x="9354035" y="-415023"/>
              <a:ext cx="1649698" cy="1115359"/>
            </a:xfrm>
            <a:custGeom>
              <a:avLst/>
              <a:gdLst>
                <a:gd name="connsiteX0" fmla="*/ 0 w 1649698"/>
                <a:gd name="connsiteY0" fmla="*/ 869181 h 1115359"/>
                <a:gd name="connsiteX1" fmla="*/ 1505466 w 1649698"/>
                <a:gd name="connsiteY1" fmla="*/ 0 h 1115359"/>
                <a:gd name="connsiteX2" fmla="*/ 1649698 w 1649698"/>
                <a:gd name="connsiteY2" fmla="*/ 252137 h 1115359"/>
                <a:gd name="connsiteX3" fmla="*/ 1155900 w 1649698"/>
                <a:gd name="connsiteY3" fmla="*/ 1115359 h 1115359"/>
                <a:gd name="connsiteX4" fmla="*/ 140824 w 1649698"/>
                <a:gd name="connsiteY4" fmla="*/ 1115359 h 11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698" h="1115359">
                  <a:moveTo>
                    <a:pt x="0" y="869181"/>
                  </a:moveTo>
                  <a:lnTo>
                    <a:pt x="1505466" y="0"/>
                  </a:lnTo>
                  <a:lnTo>
                    <a:pt x="1649698" y="252137"/>
                  </a:lnTo>
                  <a:lnTo>
                    <a:pt x="1155900" y="1115359"/>
                  </a:lnTo>
                  <a:lnTo>
                    <a:pt x="140824" y="11153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04800" y="533400"/>
            <a:ext cx="10976400" cy="7014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141090" y="5939220"/>
            <a:ext cx="1317395" cy="999779"/>
            <a:chOff x="11141090" y="5939220"/>
            <a:chExt cx="1317395" cy="999779"/>
          </a:xfrm>
        </p:grpSpPr>
        <p:sp>
          <p:nvSpPr>
            <p:cNvPr id="17" name="六边形 16"/>
            <p:cNvSpPr/>
            <p:nvPr>
              <p:custDataLst>
                <p:tags r:id="rId3"/>
              </p:custDataLst>
            </p:nvPr>
          </p:nvSpPr>
          <p:spPr>
            <a:xfrm rot="19800000">
              <a:off x="11141090" y="5939220"/>
              <a:ext cx="800414" cy="690013"/>
            </a:xfrm>
            <a:prstGeom prst="hexagon">
              <a:avLst>
                <a:gd name="adj" fmla="val 28602"/>
                <a:gd name="vf" fmla="val 115470"/>
              </a:avLst>
            </a:prstGeom>
            <a:noFill/>
            <a:ln w="28575">
              <a:solidFill>
                <a:schemeClr val="accent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>
            <a:xfrm rot="19800000">
              <a:off x="11426340" y="6123215"/>
              <a:ext cx="1032145" cy="815784"/>
            </a:xfrm>
            <a:custGeom>
              <a:avLst/>
              <a:gdLst>
                <a:gd name="connsiteX0" fmla="*/ 1024591 w 1032145"/>
                <a:gd name="connsiteY0" fmla="*/ 0 h 815784"/>
                <a:gd name="connsiteX1" fmla="*/ 1032145 w 1032145"/>
                <a:gd name="connsiteY1" fmla="*/ 13205 h 815784"/>
                <a:gd name="connsiteX2" fmla="*/ 568776 w 1032145"/>
                <a:gd name="connsiteY2" fmla="*/ 815784 h 815784"/>
                <a:gd name="connsiteX3" fmla="*/ 0 w 1032145"/>
                <a:gd name="connsiteY3" fmla="*/ 487401 h 815784"/>
                <a:gd name="connsiteX4" fmla="*/ 278812 w 1032145"/>
                <a:gd name="connsiteY4" fmla="*/ 0 h 8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5" h="815784">
                  <a:moveTo>
                    <a:pt x="1024591" y="0"/>
                  </a:moveTo>
                  <a:lnTo>
                    <a:pt x="1032145" y="13205"/>
                  </a:lnTo>
                  <a:lnTo>
                    <a:pt x="568776" y="815784"/>
                  </a:lnTo>
                  <a:lnTo>
                    <a:pt x="0" y="487401"/>
                  </a:lnTo>
                  <a:lnTo>
                    <a:pt x="27881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18000000">
            <a:off x="-597535" y="2485390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8000000">
            <a:off x="-597535" y="3461385"/>
            <a:ext cx="1384935" cy="911225"/>
          </a:xfrm>
          <a:custGeom>
            <a:avLst/>
            <a:gdLst>
              <a:gd name="connsiteX0" fmla="*/ 1285252 w 1384800"/>
              <a:gd name="connsiteY0" fmla="*/ 0 h 910976"/>
              <a:gd name="connsiteX1" fmla="*/ 1384800 w 1384800"/>
              <a:gd name="connsiteY1" fmla="*/ 174023 h 910976"/>
              <a:gd name="connsiteX2" fmla="*/ 963233 w 1384800"/>
              <a:gd name="connsiteY2" fmla="*/ 910976 h 910976"/>
              <a:gd name="connsiteX3" fmla="*/ 96638 w 1384800"/>
              <a:gd name="connsiteY3" fmla="*/ 910976 h 910976"/>
              <a:gd name="connsiteX4" fmla="*/ 0 w 1384800"/>
              <a:gd name="connsiteY4" fmla="*/ 742041 h 9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800" h="910976">
                <a:moveTo>
                  <a:pt x="1285252" y="0"/>
                </a:moveTo>
                <a:lnTo>
                  <a:pt x="1384800" y="174023"/>
                </a:lnTo>
                <a:lnTo>
                  <a:pt x="963233" y="910976"/>
                </a:lnTo>
                <a:lnTo>
                  <a:pt x="96638" y="910976"/>
                </a:lnTo>
                <a:lnTo>
                  <a:pt x="0" y="74204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000000">
            <a:off x="11374755" y="2470150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 rot="18000000">
            <a:off x="11374755" y="3446145"/>
            <a:ext cx="1402715" cy="941705"/>
          </a:xfrm>
          <a:custGeom>
            <a:avLst/>
            <a:gdLst>
              <a:gd name="connsiteX0" fmla="*/ 1288162 w 1402535"/>
              <a:gd name="connsiteY0" fmla="*/ 0 h 941980"/>
              <a:gd name="connsiteX1" fmla="*/ 1402535 w 1402535"/>
              <a:gd name="connsiteY1" fmla="*/ 199939 h 941980"/>
              <a:gd name="connsiteX2" fmla="*/ 117283 w 1402535"/>
              <a:gd name="connsiteY2" fmla="*/ 941980 h 941980"/>
              <a:gd name="connsiteX3" fmla="*/ 0 w 1402535"/>
              <a:gd name="connsiteY3" fmla="*/ 736954 h 941980"/>
              <a:gd name="connsiteX4" fmla="*/ 421567 w 1402535"/>
              <a:gd name="connsiteY4" fmla="*/ 0 h 94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535" h="941980">
                <a:moveTo>
                  <a:pt x="1288162" y="0"/>
                </a:moveTo>
                <a:lnTo>
                  <a:pt x="1402535" y="199939"/>
                </a:lnTo>
                <a:lnTo>
                  <a:pt x="117283" y="941980"/>
                </a:lnTo>
                <a:lnTo>
                  <a:pt x="0" y="736954"/>
                </a:lnTo>
                <a:lnTo>
                  <a:pt x="421567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2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77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72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5" Type="http://schemas.openxmlformats.org/officeDocument/2006/relationships/theme" Target="../theme/theme4.xml"/><Relationship Id="rId24" Type="http://schemas.openxmlformats.org/officeDocument/2006/relationships/tags" Target="../tags/tag470.xml"/><Relationship Id="rId23" Type="http://schemas.openxmlformats.org/officeDocument/2006/relationships/tags" Target="../tags/tag469.xml"/><Relationship Id="rId22" Type="http://schemas.openxmlformats.org/officeDocument/2006/relationships/tags" Target="../tags/tag468.xml"/><Relationship Id="rId21" Type="http://schemas.openxmlformats.org/officeDocument/2006/relationships/tags" Target="../tags/tag467.xml"/><Relationship Id="rId20" Type="http://schemas.openxmlformats.org/officeDocument/2006/relationships/tags" Target="../tags/tag466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465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0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4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5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50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50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9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tags" Target="../tags/tag508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11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12.xml"/><Relationship Id="rId1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3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4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7.xml"/><Relationship Id="rId23" Type="http://schemas.openxmlformats.org/officeDocument/2006/relationships/tags" Target="../tags/tag496.xml"/><Relationship Id="rId22" Type="http://schemas.openxmlformats.org/officeDocument/2006/relationships/tags" Target="../tags/tag495.xml"/><Relationship Id="rId21" Type="http://schemas.openxmlformats.org/officeDocument/2006/relationships/tags" Target="../tags/tag494.xml"/><Relationship Id="rId20" Type="http://schemas.openxmlformats.org/officeDocument/2006/relationships/tags" Target="../tags/tag493.xml"/><Relationship Id="rId2" Type="http://schemas.openxmlformats.org/officeDocument/2006/relationships/tags" Target="../tags/tag475.xml"/><Relationship Id="rId19" Type="http://schemas.openxmlformats.org/officeDocument/2006/relationships/tags" Target="../tags/tag492.xml"/><Relationship Id="rId18" Type="http://schemas.openxmlformats.org/officeDocument/2006/relationships/tags" Target="../tags/tag491.xml"/><Relationship Id="rId17" Type="http://schemas.openxmlformats.org/officeDocument/2006/relationships/tags" Target="../tags/tag490.xml"/><Relationship Id="rId16" Type="http://schemas.openxmlformats.org/officeDocument/2006/relationships/tags" Target="../tags/tag489.xml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tags" Target="../tags/tag4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5.xml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16.xml"/><Relationship Id="rId1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7.xml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8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9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0.xml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1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22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23.xml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0.xml"/><Relationship Id="rId5" Type="http://schemas.openxmlformats.org/officeDocument/2006/relationships/tags" Target="../tags/tag527.xml"/><Relationship Id="rId4" Type="http://schemas.openxmlformats.org/officeDocument/2006/relationships/image" Target="../media/image54.jpeg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7.xml"/><Relationship Id="rId1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528.xml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529.xml"/><Relationship Id="rId1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530.xml"/><Relationship Id="rId1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tags" Target="../tags/tag53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tags" Target="../tags/tag5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image" Target="../media/image60.jpeg"/><Relationship Id="rId1" Type="http://schemas.openxmlformats.org/officeDocument/2006/relationships/tags" Target="../tags/tag53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8.xml"/><Relationship Id="rId2" Type="http://schemas.openxmlformats.org/officeDocument/2006/relationships/tags" Target="../tags/tag540.xml"/><Relationship Id="rId1" Type="http://schemas.openxmlformats.org/officeDocument/2006/relationships/tags" Target="../tags/tag5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8.xml"/><Relationship Id="rId1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9.xml"/><Relationship Id="rId1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500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1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2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3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信息安全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90395" y="3714935"/>
            <a:ext cx="8410619" cy="6588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2021.9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0"/>
            <a:ext cx="10401300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源</a:t>
            </a:r>
            <a:br>
              <a:rPr lang="zh-CN" altLang="en-US" sz="4400"/>
            </a:br>
            <a:r>
              <a:rPr lang="zh-CN" altLang="en-US" sz="4400"/>
              <a:t>代</a:t>
            </a:r>
            <a:br>
              <a:rPr lang="zh-CN" altLang="en-US" sz="4400"/>
            </a:br>
            <a:r>
              <a:rPr lang="zh-CN" altLang="en-US" sz="4400"/>
              <a:t>码</a:t>
            </a:r>
            <a:br>
              <a:rPr lang="zh-CN" altLang="en-US" sz="4400"/>
            </a:br>
            <a:r>
              <a:rPr lang="zh-CN" altLang="en-US" sz="4400"/>
              <a:t>泄</a:t>
            </a:r>
            <a:br>
              <a:rPr lang="zh-CN" altLang="en-US" sz="4400"/>
            </a:br>
            <a:r>
              <a:rPr lang="zh-CN" altLang="en-US" sz="4400"/>
              <a:t>露</a:t>
            </a: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173228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第</a:t>
            </a:r>
            <a:r>
              <a:rPr lang="zh-CN" altLang="en-US" sz="4400"/>
              <a:t>三类</a:t>
            </a:r>
            <a:endParaRPr lang="zh-CN" altLang="en-US" sz="4400"/>
          </a:p>
        </p:txBody>
      </p:sp>
      <p:pic>
        <p:nvPicPr>
          <p:cNvPr id="3" name="图片 2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130" y="1118870"/>
            <a:ext cx="8243570" cy="5152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大</a:t>
            </a:r>
            <a:endParaRPr lang="zh-CN" altLang="en-US" sz="3200"/>
          </a:p>
          <a:p>
            <a:r>
              <a:rPr lang="zh-CN" altLang="en-US" sz="3200"/>
              <a:t>疆</a:t>
            </a:r>
            <a:endParaRPr lang="zh-CN" altLang="en-US" sz="3200"/>
          </a:p>
          <a:p>
            <a:r>
              <a:rPr lang="zh-CN" altLang="en-US" sz="3200"/>
              <a:t>无</a:t>
            </a:r>
            <a:endParaRPr lang="zh-CN" altLang="en-US" sz="3200"/>
          </a:p>
          <a:p>
            <a:r>
              <a:rPr lang="zh-CN" altLang="en-US" sz="3200"/>
              <a:t>人</a:t>
            </a:r>
            <a:endParaRPr lang="zh-CN" altLang="en-US" sz="3200"/>
          </a:p>
          <a:p>
            <a:r>
              <a:rPr lang="zh-CN" altLang="en-US" sz="3200"/>
              <a:t>机</a:t>
            </a:r>
            <a:endParaRPr lang="zh-CN" altLang="en-US" sz="3200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745" y="901700"/>
            <a:ext cx="8858250" cy="5155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007110"/>
            <a:ext cx="10037445" cy="5154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795" y="946150"/>
            <a:ext cx="8661400" cy="49657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78535" y="1088390"/>
            <a:ext cx="1089660" cy="4782185"/>
          </a:xfrm>
        </p:spPr>
        <p:txBody>
          <a:bodyPr/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哔</a:t>
            </a:r>
            <a:endParaRPr lang="zh-CN" altLang="en-US" sz="3200"/>
          </a:p>
          <a:p>
            <a:r>
              <a:rPr lang="zh-CN" altLang="en-US" sz="3200"/>
              <a:t>哩</a:t>
            </a:r>
            <a:endParaRPr lang="zh-CN" altLang="en-US" sz="3200"/>
          </a:p>
          <a:p>
            <a:r>
              <a:rPr lang="zh-CN" altLang="en-US" sz="3200"/>
              <a:t>动</a:t>
            </a:r>
            <a:endParaRPr lang="zh-CN" altLang="en-US" sz="3200"/>
          </a:p>
          <a:p>
            <a:r>
              <a:rPr lang="zh-CN" altLang="en-US" sz="3200"/>
              <a:t>画</a:t>
            </a:r>
            <a:endParaRPr lang="zh-CN" altLang="en-US" sz="3200"/>
          </a:p>
        </p:txBody>
      </p:sp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728980"/>
            <a:ext cx="10018395" cy="540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728980"/>
            <a:ext cx="9923145" cy="5356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99781" y="279745"/>
            <a:ext cx="789214" cy="228303"/>
          </a:xfrm>
          <a:prstGeom prst="rect">
            <a:avLst/>
          </a:prstGeom>
          <a:gradFill>
            <a:gsLst>
              <a:gs pos="100000">
                <a:srgbClr val="D59696">
                  <a:alpha val="55000"/>
                </a:srgbClr>
              </a:gs>
              <a:gs pos="0">
                <a:srgbClr val="5F3D80"/>
              </a:gs>
            </a:gsLst>
            <a:lin ang="0" scaled="0"/>
          </a:gradFill>
          <a:ln>
            <a:noFill/>
          </a:ln>
        </p:spPr>
        <p:style>
          <a:lnRef idx="2">
            <a:srgbClr val="5F3D80">
              <a:shade val="50000"/>
            </a:srgbClr>
          </a:lnRef>
          <a:fillRef idx="1">
            <a:srgbClr val="5F3D80"/>
          </a:fillRef>
          <a:effectRef idx="0">
            <a:srgbClr val="5F3D80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08380" y="1757045"/>
            <a:ext cx="2540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步步高商城泄露集团各分店账号密码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步步高商城某些开发人员意识不足，肆意将机密信息上传代码托管平台GitHub，导致企业员工邮箱，联系电话信息泄露，集团各分店账号密码信息泄露。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127375" y="508000"/>
            <a:ext cx="8763000" cy="572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176520" y="819150"/>
            <a:ext cx="4978400" cy="5105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10" y="782955"/>
            <a:ext cx="8699500" cy="5512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5" y="543560"/>
            <a:ext cx="8272780" cy="5843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543560"/>
            <a:ext cx="8586470" cy="59258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55" y="450850"/>
            <a:ext cx="8286750" cy="595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015" y="495300"/>
            <a:ext cx="8663305" cy="6087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785" y="626110"/>
            <a:ext cx="7517765" cy="5606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/>
          </a:bodyPr>
          <a:p>
            <a:r>
              <a:rPr lang="zh-CN" altLang="en-US" sz="4400"/>
              <a:t>误</a:t>
            </a:r>
            <a:br>
              <a:rPr lang="zh-CN" altLang="en-US" sz="4400"/>
            </a:br>
            <a:r>
              <a:rPr lang="zh-CN" altLang="en-US" sz="4400"/>
              <a:t>删</a:t>
            </a:r>
            <a:br>
              <a:rPr lang="zh-CN" altLang="en-US" sz="4400"/>
            </a:br>
            <a:r>
              <a:rPr lang="zh-CN" altLang="en-US" sz="4400"/>
              <a:t>库</a:t>
            </a:r>
            <a:br>
              <a:rPr lang="zh-CN" altLang="en-US" sz="4400"/>
            </a:b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173228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第</a:t>
            </a:r>
            <a:r>
              <a:rPr lang="zh-CN" altLang="en-US" sz="4400"/>
              <a:t>四类</a:t>
            </a:r>
            <a:endParaRPr lang="zh-CN" altLang="en-US" sz="4400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2502535" y="1218565"/>
            <a:ext cx="8251190" cy="48901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945" y="1273175"/>
            <a:ext cx="9262745" cy="4311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557530"/>
            <a:ext cx="8833485" cy="5742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>
            <p:custDataLst>
              <p:tags r:id="rId1"/>
            </p:custDataLst>
          </p:nvPr>
        </p:nvSpPr>
        <p:spPr>
          <a:xfrm>
            <a:off x="681990" y="3094809"/>
            <a:ext cx="2152551" cy="595732"/>
          </a:xfrm>
          <a:prstGeom prst="rect">
            <a:avLst/>
          </a:prstGeom>
          <a:noFill/>
        </p:spPr>
        <p:txBody>
          <a:bodyPr wrap="square" lIns="91440" tIns="0" rIns="91440" bIns="4680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事件分类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673100" y="2497985"/>
            <a:ext cx="2152551" cy="442954"/>
          </a:xfrm>
          <a:prstGeom prst="rect">
            <a:avLst/>
          </a:prstGeom>
          <a:noFill/>
        </p:spPr>
        <p:txBody>
          <a:bodyPr wrap="square" lIns="91440" tIns="46800" rIns="91440" bIns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分类</a:t>
            </a:r>
            <a:endParaRPr lang="zh-CN" altLang="en-US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3"/>
            </p:custDataLst>
          </p:nvPr>
        </p:nvSpPr>
        <p:spPr bwMode="auto">
          <a:xfrm>
            <a:off x="1392406" y="1629767"/>
            <a:ext cx="713938" cy="71393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89" name="任意多边形 88"/>
          <p:cNvSpPr/>
          <p:nvPr>
            <p:custDataLst>
              <p:tags r:id="rId4"/>
            </p:custDataLst>
          </p:nvPr>
        </p:nvSpPr>
        <p:spPr bwMode="auto">
          <a:xfrm>
            <a:off x="1554874" y="1747696"/>
            <a:ext cx="389001" cy="478080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5"/>
            </p:custDataLst>
          </p:nvPr>
        </p:nvSpPr>
        <p:spPr>
          <a:xfrm>
            <a:off x="9493093" y="3069409"/>
            <a:ext cx="2152551" cy="595732"/>
          </a:xfrm>
          <a:prstGeom prst="rect">
            <a:avLst/>
          </a:prstGeom>
          <a:noFill/>
        </p:spPr>
        <p:txBody>
          <a:bodyPr wrap="square" lIns="91440" tIns="0" rIns="91440" bIns="4680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公司</a:t>
            </a: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规定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6"/>
            </p:custDataLst>
          </p:nvPr>
        </p:nvSpPr>
        <p:spPr>
          <a:xfrm>
            <a:off x="9493093" y="2497985"/>
            <a:ext cx="2152551" cy="442954"/>
          </a:xfrm>
          <a:prstGeom prst="rect">
            <a:avLst/>
          </a:prstGeom>
          <a:noFill/>
        </p:spPr>
        <p:txBody>
          <a:bodyPr wrap="square" lIns="91440" tIns="46800" rIns="91440" bIns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规定</a:t>
            </a:r>
            <a:endParaRPr lang="zh-CN" altLang="en-US" b="1" spc="3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7" name="椭圆 56"/>
          <p:cNvSpPr/>
          <p:nvPr>
            <p:custDataLst>
              <p:tags r:id="rId7"/>
            </p:custDataLst>
          </p:nvPr>
        </p:nvSpPr>
        <p:spPr bwMode="auto">
          <a:xfrm>
            <a:off x="10212398" y="1629767"/>
            <a:ext cx="713938" cy="713938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95" name="任意多边形 94"/>
          <p:cNvSpPr/>
          <p:nvPr>
            <p:custDataLst>
              <p:tags r:id="rId8"/>
            </p:custDataLst>
          </p:nvPr>
        </p:nvSpPr>
        <p:spPr bwMode="auto">
          <a:xfrm>
            <a:off x="10365616" y="1784551"/>
            <a:ext cx="407502" cy="404372"/>
          </a:xfrm>
          <a:custGeom>
            <a:avLst/>
            <a:gdLst>
              <a:gd name="T0" fmla="*/ 2434 w 3571"/>
              <a:gd name="T1" fmla="*/ 1777 h 3549"/>
              <a:gd name="T2" fmla="*/ 3009 w 3571"/>
              <a:gd name="T3" fmla="*/ 1079 h 3549"/>
              <a:gd name="T4" fmla="*/ 3375 w 3571"/>
              <a:gd name="T5" fmla="*/ 889 h 3549"/>
              <a:gd name="T6" fmla="*/ 3520 w 3571"/>
              <a:gd name="T7" fmla="*/ 531 h 3549"/>
              <a:gd name="T8" fmla="*/ 3143 w 3571"/>
              <a:gd name="T9" fmla="*/ 602 h 3549"/>
              <a:gd name="T10" fmla="*/ 2884 w 3571"/>
              <a:gd name="T11" fmla="*/ 916 h 3549"/>
              <a:gd name="T12" fmla="*/ 2091 w 3571"/>
              <a:gd name="T13" fmla="*/ 1376 h 3549"/>
              <a:gd name="T14" fmla="*/ 1896 w 3571"/>
              <a:gd name="T15" fmla="*/ 938 h 3549"/>
              <a:gd name="T16" fmla="*/ 1744 w 3571"/>
              <a:gd name="T17" fmla="*/ 224 h 3549"/>
              <a:gd name="T18" fmla="*/ 1115 w 3571"/>
              <a:gd name="T19" fmla="*/ 157 h 3549"/>
              <a:gd name="T20" fmla="*/ 1395 w 3571"/>
              <a:gd name="T21" fmla="*/ 746 h 3549"/>
              <a:gd name="T22" fmla="*/ 1144 w 3571"/>
              <a:gd name="T23" fmla="*/ 959 h 3549"/>
              <a:gd name="T24" fmla="*/ 897 w 3571"/>
              <a:gd name="T25" fmla="*/ 924 h 3549"/>
              <a:gd name="T26" fmla="*/ 442 w 3571"/>
              <a:gd name="T27" fmla="*/ 621 h 3549"/>
              <a:gd name="T28" fmla="*/ 660 w 3571"/>
              <a:gd name="T29" fmla="*/ 1355 h 3549"/>
              <a:gd name="T30" fmla="*/ 1238 w 3571"/>
              <a:gd name="T31" fmla="*/ 1488 h 3549"/>
              <a:gd name="T32" fmla="*/ 1627 w 3571"/>
              <a:gd name="T33" fmla="*/ 1769 h 3549"/>
              <a:gd name="T34" fmla="*/ 1473 w 3571"/>
              <a:gd name="T35" fmla="*/ 1899 h 3549"/>
              <a:gd name="T36" fmla="*/ 1322 w 3571"/>
              <a:gd name="T37" fmla="*/ 1766 h 3549"/>
              <a:gd name="T38" fmla="*/ 1287 w 3571"/>
              <a:gd name="T39" fmla="*/ 1977 h 3549"/>
              <a:gd name="T40" fmla="*/ 852 w 3571"/>
              <a:gd name="T41" fmla="*/ 2183 h 3549"/>
              <a:gd name="T42" fmla="*/ 0 w 3571"/>
              <a:gd name="T43" fmla="*/ 2992 h 3549"/>
              <a:gd name="T44" fmla="*/ 240 w 3571"/>
              <a:gd name="T45" fmla="*/ 3402 h 3549"/>
              <a:gd name="T46" fmla="*/ 680 w 3571"/>
              <a:gd name="T47" fmla="*/ 3451 h 3549"/>
              <a:gd name="T48" fmla="*/ 1539 w 3571"/>
              <a:gd name="T49" fmla="*/ 2580 h 3549"/>
              <a:gd name="T50" fmla="*/ 1704 w 3571"/>
              <a:gd name="T51" fmla="*/ 2433 h 3549"/>
              <a:gd name="T52" fmla="*/ 1869 w 3571"/>
              <a:gd name="T53" fmla="*/ 2423 h 3549"/>
              <a:gd name="T54" fmla="*/ 1781 w 3571"/>
              <a:gd name="T55" fmla="*/ 2117 h 3549"/>
              <a:gd name="T56" fmla="*/ 2443 w 3571"/>
              <a:gd name="T57" fmla="*/ 2781 h 3549"/>
              <a:gd name="T58" fmla="*/ 2532 w 3571"/>
              <a:gd name="T59" fmla="*/ 3017 h 3549"/>
              <a:gd name="T60" fmla="*/ 3554 w 3571"/>
              <a:gd name="T61" fmla="*/ 3017 h 3549"/>
              <a:gd name="T62" fmla="*/ 2953 w 3571"/>
              <a:gd name="T63" fmla="*/ 2384 h 3549"/>
              <a:gd name="T64" fmla="*/ 2767 w 3571"/>
              <a:gd name="T65" fmla="*/ 3017 h 3549"/>
              <a:gd name="T66" fmla="*/ 3319 w 3571"/>
              <a:gd name="T67" fmla="*/ 3017 h 3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1" h="3549">
                <a:moveTo>
                  <a:pt x="2953" y="2384"/>
                </a:moveTo>
                <a:lnTo>
                  <a:pt x="2434" y="1777"/>
                </a:lnTo>
                <a:cubicBezTo>
                  <a:pt x="2376" y="1709"/>
                  <a:pt x="2384" y="1608"/>
                  <a:pt x="2452" y="1550"/>
                </a:cubicBezTo>
                <a:lnTo>
                  <a:pt x="3009" y="1079"/>
                </a:lnTo>
                <a:cubicBezTo>
                  <a:pt x="3077" y="1022"/>
                  <a:pt x="3162" y="982"/>
                  <a:pt x="3198" y="990"/>
                </a:cubicBezTo>
                <a:cubicBezTo>
                  <a:pt x="3234" y="998"/>
                  <a:pt x="3313" y="953"/>
                  <a:pt x="3375" y="889"/>
                </a:cubicBezTo>
                <a:lnTo>
                  <a:pt x="3500" y="760"/>
                </a:lnTo>
                <a:cubicBezTo>
                  <a:pt x="3562" y="696"/>
                  <a:pt x="3571" y="593"/>
                  <a:pt x="3520" y="531"/>
                </a:cubicBezTo>
                <a:cubicBezTo>
                  <a:pt x="3470" y="468"/>
                  <a:pt x="3368" y="457"/>
                  <a:pt x="3293" y="505"/>
                </a:cubicBezTo>
                <a:lnTo>
                  <a:pt x="3143" y="602"/>
                </a:lnTo>
                <a:cubicBezTo>
                  <a:pt x="3068" y="651"/>
                  <a:pt x="3007" y="717"/>
                  <a:pt x="3007" y="751"/>
                </a:cubicBezTo>
                <a:cubicBezTo>
                  <a:pt x="3007" y="785"/>
                  <a:pt x="2952" y="858"/>
                  <a:pt x="2884" y="916"/>
                </a:cubicBezTo>
                <a:lnTo>
                  <a:pt x="2319" y="1395"/>
                </a:lnTo>
                <a:cubicBezTo>
                  <a:pt x="2251" y="1452"/>
                  <a:pt x="2149" y="1444"/>
                  <a:pt x="2091" y="1376"/>
                </a:cubicBezTo>
                <a:lnTo>
                  <a:pt x="1922" y="1180"/>
                </a:lnTo>
                <a:cubicBezTo>
                  <a:pt x="1864" y="1112"/>
                  <a:pt x="1855" y="1005"/>
                  <a:pt x="1896" y="938"/>
                </a:cubicBezTo>
                <a:cubicBezTo>
                  <a:pt x="1937" y="870"/>
                  <a:pt x="2007" y="748"/>
                  <a:pt x="2007" y="659"/>
                </a:cubicBezTo>
                <a:cubicBezTo>
                  <a:pt x="2007" y="552"/>
                  <a:pt x="1957" y="398"/>
                  <a:pt x="1744" y="224"/>
                </a:cubicBezTo>
                <a:cubicBezTo>
                  <a:pt x="1512" y="34"/>
                  <a:pt x="1305" y="0"/>
                  <a:pt x="1171" y="4"/>
                </a:cubicBezTo>
                <a:cubicBezTo>
                  <a:pt x="1082" y="8"/>
                  <a:pt x="1058" y="89"/>
                  <a:pt x="1115" y="157"/>
                </a:cubicBezTo>
                <a:lnTo>
                  <a:pt x="1399" y="501"/>
                </a:lnTo>
                <a:cubicBezTo>
                  <a:pt x="1455" y="570"/>
                  <a:pt x="1454" y="680"/>
                  <a:pt x="1395" y="746"/>
                </a:cubicBezTo>
                <a:lnTo>
                  <a:pt x="1388" y="754"/>
                </a:lnTo>
                <a:cubicBezTo>
                  <a:pt x="1330" y="820"/>
                  <a:pt x="1220" y="912"/>
                  <a:pt x="1144" y="959"/>
                </a:cubicBezTo>
                <a:lnTo>
                  <a:pt x="1141" y="961"/>
                </a:lnTo>
                <a:cubicBezTo>
                  <a:pt x="1065" y="1007"/>
                  <a:pt x="956" y="991"/>
                  <a:pt x="897" y="924"/>
                </a:cubicBezTo>
                <a:lnTo>
                  <a:pt x="602" y="590"/>
                </a:lnTo>
                <a:cubicBezTo>
                  <a:pt x="543" y="523"/>
                  <a:pt x="459" y="533"/>
                  <a:pt x="442" y="621"/>
                </a:cubicBezTo>
                <a:cubicBezTo>
                  <a:pt x="421" y="727"/>
                  <a:pt x="419" y="885"/>
                  <a:pt x="498" y="1077"/>
                </a:cubicBezTo>
                <a:cubicBezTo>
                  <a:pt x="531" y="1160"/>
                  <a:pt x="604" y="1286"/>
                  <a:pt x="660" y="1355"/>
                </a:cubicBezTo>
                <a:cubicBezTo>
                  <a:pt x="769" y="1489"/>
                  <a:pt x="875" y="1537"/>
                  <a:pt x="958" y="1550"/>
                </a:cubicBezTo>
                <a:cubicBezTo>
                  <a:pt x="1045" y="1563"/>
                  <a:pt x="1172" y="1515"/>
                  <a:pt x="1238" y="1488"/>
                </a:cubicBezTo>
                <a:cubicBezTo>
                  <a:pt x="1305" y="1461"/>
                  <a:pt x="1403" y="1492"/>
                  <a:pt x="1459" y="1561"/>
                </a:cubicBezTo>
                <a:lnTo>
                  <a:pt x="1627" y="1769"/>
                </a:lnTo>
                <a:cubicBezTo>
                  <a:pt x="1683" y="1839"/>
                  <a:pt x="1694" y="1924"/>
                  <a:pt x="1652" y="1959"/>
                </a:cubicBezTo>
                <a:cubicBezTo>
                  <a:pt x="1610" y="1995"/>
                  <a:pt x="1530" y="1968"/>
                  <a:pt x="1473" y="1899"/>
                </a:cubicBezTo>
                <a:lnTo>
                  <a:pt x="1466" y="1890"/>
                </a:lnTo>
                <a:cubicBezTo>
                  <a:pt x="1409" y="1821"/>
                  <a:pt x="1344" y="1766"/>
                  <a:pt x="1322" y="1766"/>
                </a:cubicBezTo>
                <a:cubicBezTo>
                  <a:pt x="1300" y="1766"/>
                  <a:pt x="1284" y="1838"/>
                  <a:pt x="1286" y="1927"/>
                </a:cubicBezTo>
                <a:lnTo>
                  <a:pt x="1287" y="1977"/>
                </a:lnTo>
                <a:cubicBezTo>
                  <a:pt x="1289" y="2066"/>
                  <a:pt x="1221" y="2125"/>
                  <a:pt x="1134" y="2109"/>
                </a:cubicBezTo>
                <a:cubicBezTo>
                  <a:pt x="1047" y="2093"/>
                  <a:pt x="921" y="2126"/>
                  <a:pt x="852" y="2183"/>
                </a:cubicBezTo>
                <a:lnTo>
                  <a:pt x="125" y="2780"/>
                </a:lnTo>
                <a:cubicBezTo>
                  <a:pt x="56" y="2836"/>
                  <a:pt x="0" y="2931"/>
                  <a:pt x="0" y="2992"/>
                </a:cubicBezTo>
                <a:cubicBezTo>
                  <a:pt x="0" y="3053"/>
                  <a:pt x="45" y="3158"/>
                  <a:pt x="101" y="3228"/>
                </a:cubicBezTo>
                <a:lnTo>
                  <a:pt x="240" y="3402"/>
                </a:lnTo>
                <a:cubicBezTo>
                  <a:pt x="295" y="3471"/>
                  <a:pt x="389" y="3534"/>
                  <a:pt x="448" y="3541"/>
                </a:cubicBezTo>
                <a:cubicBezTo>
                  <a:pt x="507" y="3549"/>
                  <a:pt x="611" y="3508"/>
                  <a:pt x="680" y="3451"/>
                </a:cubicBezTo>
                <a:lnTo>
                  <a:pt x="1409" y="2844"/>
                </a:lnTo>
                <a:cubicBezTo>
                  <a:pt x="1477" y="2787"/>
                  <a:pt x="1536" y="2669"/>
                  <a:pt x="1539" y="2580"/>
                </a:cubicBezTo>
                <a:lnTo>
                  <a:pt x="1540" y="2560"/>
                </a:lnTo>
                <a:cubicBezTo>
                  <a:pt x="1543" y="2470"/>
                  <a:pt x="1617" y="2414"/>
                  <a:pt x="1704" y="2433"/>
                </a:cubicBezTo>
                <a:lnTo>
                  <a:pt x="1711" y="2435"/>
                </a:lnTo>
                <a:cubicBezTo>
                  <a:pt x="1798" y="2454"/>
                  <a:pt x="1869" y="2449"/>
                  <a:pt x="1869" y="2423"/>
                </a:cubicBezTo>
                <a:cubicBezTo>
                  <a:pt x="1869" y="2397"/>
                  <a:pt x="1833" y="2332"/>
                  <a:pt x="1788" y="2278"/>
                </a:cubicBezTo>
                <a:cubicBezTo>
                  <a:pt x="1743" y="2224"/>
                  <a:pt x="1740" y="2152"/>
                  <a:pt x="1781" y="2117"/>
                </a:cubicBezTo>
                <a:cubicBezTo>
                  <a:pt x="1823" y="2082"/>
                  <a:pt x="1901" y="2110"/>
                  <a:pt x="1957" y="2179"/>
                </a:cubicBezTo>
                <a:lnTo>
                  <a:pt x="2443" y="2781"/>
                </a:lnTo>
                <a:cubicBezTo>
                  <a:pt x="2499" y="2851"/>
                  <a:pt x="2539" y="2931"/>
                  <a:pt x="2535" y="2961"/>
                </a:cubicBezTo>
                <a:cubicBezTo>
                  <a:pt x="2533" y="2980"/>
                  <a:pt x="2532" y="2998"/>
                  <a:pt x="2532" y="3017"/>
                </a:cubicBezTo>
                <a:cubicBezTo>
                  <a:pt x="2532" y="3299"/>
                  <a:pt x="2761" y="3528"/>
                  <a:pt x="3043" y="3528"/>
                </a:cubicBezTo>
                <a:cubicBezTo>
                  <a:pt x="3325" y="3528"/>
                  <a:pt x="3554" y="3299"/>
                  <a:pt x="3554" y="3017"/>
                </a:cubicBezTo>
                <a:cubicBezTo>
                  <a:pt x="3554" y="2795"/>
                  <a:pt x="3413" y="2607"/>
                  <a:pt x="3216" y="2536"/>
                </a:cubicBezTo>
                <a:cubicBezTo>
                  <a:pt x="3132" y="2506"/>
                  <a:pt x="3011" y="2452"/>
                  <a:pt x="2953" y="2384"/>
                </a:cubicBezTo>
                <a:close/>
                <a:moveTo>
                  <a:pt x="3043" y="3292"/>
                </a:moveTo>
                <a:cubicBezTo>
                  <a:pt x="2891" y="3292"/>
                  <a:pt x="2767" y="3169"/>
                  <a:pt x="2767" y="3017"/>
                </a:cubicBezTo>
                <a:cubicBezTo>
                  <a:pt x="2767" y="2864"/>
                  <a:pt x="2891" y="2741"/>
                  <a:pt x="3043" y="2741"/>
                </a:cubicBezTo>
                <a:cubicBezTo>
                  <a:pt x="3195" y="2741"/>
                  <a:pt x="3319" y="2864"/>
                  <a:pt x="3319" y="3017"/>
                </a:cubicBezTo>
                <a:cubicBezTo>
                  <a:pt x="3319" y="3169"/>
                  <a:pt x="3195" y="3292"/>
                  <a:pt x="3043" y="32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9"/>
            </p:custDataLst>
          </p:nvPr>
        </p:nvSpPr>
        <p:spPr>
          <a:xfrm>
            <a:off x="6465709" y="4152082"/>
            <a:ext cx="2152551" cy="595732"/>
          </a:xfrm>
          <a:prstGeom prst="rect">
            <a:avLst/>
          </a:prstGeom>
          <a:noFill/>
        </p:spPr>
        <p:txBody>
          <a:bodyPr wrap="square" lIns="91440" tIns="0" rIns="91440" bIns="4680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国家</a:t>
            </a: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法律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6465709" y="3580658"/>
            <a:ext cx="2152551" cy="442954"/>
          </a:xfrm>
          <a:prstGeom prst="rect">
            <a:avLst/>
          </a:prstGeom>
          <a:noFill/>
        </p:spPr>
        <p:txBody>
          <a:bodyPr wrap="square" lIns="91440" tIns="46800" rIns="91440" bIns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法律</a:t>
            </a:r>
            <a:endParaRPr lang="zh-CN" altLang="en-US" b="1" spc="3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" name="椭圆 49"/>
          <p:cNvSpPr/>
          <p:nvPr>
            <p:custDataLst>
              <p:tags r:id="rId11"/>
            </p:custDataLst>
          </p:nvPr>
        </p:nvSpPr>
        <p:spPr bwMode="auto">
          <a:xfrm>
            <a:off x="7185014" y="2712440"/>
            <a:ext cx="713938" cy="71393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93" name="任意多边形 92"/>
          <p:cNvSpPr/>
          <p:nvPr>
            <p:custDataLst>
              <p:tags r:id="rId12"/>
            </p:custDataLst>
          </p:nvPr>
        </p:nvSpPr>
        <p:spPr bwMode="auto">
          <a:xfrm>
            <a:off x="7335104" y="2833442"/>
            <a:ext cx="413760" cy="471936"/>
          </a:xfrm>
          <a:custGeom>
            <a:avLst/>
            <a:gdLst>
              <a:gd name="connsiteX0" fmla="*/ 172121 w 530753"/>
              <a:gd name="connsiteY0" fmla="*/ 360518 h 605380"/>
              <a:gd name="connsiteX1" fmla="*/ 222160 w 530753"/>
              <a:gd name="connsiteY1" fmla="*/ 518446 h 605380"/>
              <a:gd name="connsiteX2" fmla="*/ 228937 w 530753"/>
              <a:gd name="connsiteY2" fmla="*/ 539855 h 605380"/>
              <a:gd name="connsiteX3" fmla="*/ 251404 w 530753"/>
              <a:gd name="connsiteY3" fmla="*/ 476461 h 605380"/>
              <a:gd name="connsiteX4" fmla="*/ 264866 w 530753"/>
              <a:gd name="connsiteY4" fmla="*/ 401297 h 605380"/>
              <a:gd name="connsiteX5" fmla="*/ 264958 w 530753"/>
              <a:gd name="connsiteY5" fmla="*/ 401297 h 605380"/>
              <a:gd name="connsiteX6" fmla="*/ 265237 w 530753"/>
              <a:gd name="connsiteY6" fmla="*/ 401297 h 605380"/>
              <a:gd name="connsiteX7" fmla="*/ 265330 w 530753"/>
              <a:gd name="connsiteY7" fmla="*/ 401297 h 605380"/>
              <a:gd name="connsiteX8" fmla="*/ 265516 w 530753"/>
              <a:gd name="connsiteY8" fmla="*/ 401297 h 605380"/>
              <a:gd name="connsiteX9" fmla="*/ 278977 w 530753"/>
              <a:gd name="connsiteY9" fmla="*/ 476461 h 605380"/>
              <a:gd name="connsiteX10" fmla="*/ 301351 w 530753"/>
              <a:gd name="connsiteY10" fmla="*/ 539855 h 605380"/>
              <a:gd name="connsiteX11" fmla="*/ 308221 w 530753"/>
              <a:gd name="connsiteY11" fmla="*/ 518446 h 605380"/>
              <a:gd name="connsiteX12" fmla="*/ 358168 w 530753"/>
              <a:gd name="connsiteY12" fmla="*/ 360518 h 605380"/>
              <a:gd name="connsiteX13" fmla="*/ 461960 w 530753"/>
              <a:gd name="connsiteY13" fmla="*/ 410565 h 605380"/>
              <a:gd name="connsiteX14" fmla="*/ 530753 w 530753"/>
              <a:gd name="connsiteY14" fmla="*/ 605380 h 605380"/>
              <a:gd name="connsiteX15" fmla="*/ 0 w 530753"/>
              <a:gd name="connsiteY15" fmla="*/ 605380 h 605380"/>
              <a:gd name="connsiteX16" fmla="*/ 68421 w 530753"/>
              <a:gd name="connsiteY16" fmla="*/ 410565 h 605380"/>
              <a:gd name="connsiteX17" fmla="*/ 172121 w 530753"/>
              <a:gd name="connsiteY17" fmla="*/ 360518 h 605380"/>
              <a:gd name="connsiteX18" fmla="*/ 261439 w 530753"/>
              <a:gd name="connsiteY18" fmla="*/ 75637 h 605380"/>
              <a:gd name="connsiteX19" fmla="*/ 256982 w 530753"/>
              <a:gd name="connsiteY19" fmla="*/ 80086 h 605380"/>
              <a:gd name="connsiteX20" fmla="*/ 256982 w 530753"/>
              <a:gd name="connsiteY20" fmla="*/ 99459 h 605380"/>
              <a:gd name="connsiteX21" fmla="*/ 226619 w 530753"/>
              <a:gd name="connsiteY21" fmla="*/ 113363 h 605380"/>
              <a:gd name="connsiteX22" fmla="*/ 213898 w 530753"/>
              <a:gd name="connsiteY22" fmla="*/ 144507 h 605380"/>
              <a:gd name="connsiteX23" fmla="*/ 225876 w 530753"/>
              <a:gd name="connsiteY23" fmla="*/ 176208 h 605380"/>
              <a:gd name="connsiteX24" fmla="*/ 264410 w 530753"/>
              <a:gd name="connsiteY24" fmla="*/ 197620 h 605380"/>
              <a:gd name="connsiteX25" fmla="*/ 279452 w 530753"/>
              <a:gd name="connsiteY25" fmla="*/ 207167 h 605380"/>
              <a:gd name="connsiteX26" fmla="*/ 283724 w 530753"/>
              <a:gd name="connsiteY26" fmla="*/ 220886 h 605380"/>
              <a:gd name="connsiteX27" fmla="*/ 279452 w 530753"/>
              <a:gd name="connsiteY27" fmla="*/ 233214 h 605380"/>
              <a:gd name="connsiteX28" fmla="*/ 267196 w 530753"/>
              <a:gd name="connsiteY28" fmla="*/ 237941 h 605380"/>
              <a:gd name="connsiteX29" fmla="*/ 251503 w 530753"/>
              <a:gd name="connsiteY29" fmla="*/ 231823 h 605380"/>
              <a:gd name="connsiteX30" fmla="*/ 245654 w 530753"/>
              <a:gd name="connsiteY30" fmla="*/ 216529 h 605380"/>
              <a:gd name="connsiteX31" fmla="*/ 240361 w 530753"/>
              <a:gd name="connsiteY31" fmla="*/ 211987 h 605380"/>
              <a:gd name="connsiteX32" fmla="*/ 213526 w 530753"/>
              <a:gd name="connsiteY32" fmla="*/ 212451 h 605380"/>
              <a:gd name="connsiteX33" fmla="*/ 208419 w 530753"/>
              <a:gd name="connsiteY33" fmla="*/ 217920 h 605380"/>
              <a:gd name="connsiteX34" fmla="*/ 222254 w 530753"/>
              <a:gd name="connsiteY34" fmla="*/ 250918 h 605380"/>
              <a:gd name="connsiteX35" fmla="*/ 256796 w 530753"/>
              <a:gd name="connsiteY35" fmla="*/ 265841 h 605380"/>
              <a:gd name="connsiteX36" fmla="*/ 256796 w 530753"/>
              <a:gd name="connsiteY36" fmla="*/ 284102 h 605380"/>
              <a:gd name="connsiteX37" fmla="*/ 261253 w 530753"/>
              <a:gd name="connsiteY37" fmla="*/ 288551 h 605380"/>
              <a:gd name="connsiteX38" fmla="*/ 277874 w 530753"/>
              <a:gd name="connsiteY38" fmla="*/ 288551 h 605380"/>
              <a:gd name="connsiteX39" fmla="*/ 282331 w 530753"/>
              <a:gd name="connsiteY39" fmla="*/ 284102 h 605380"/>
              <a:gd name="connsiteX40" fmla="*/ 282331 w 530753"/>
              <a:gd name="connsiteY40" fmla="*/ 265378 h 605380"/>
              <a:gd name="connsiteX41" fmla="*/ 309444 w 530753"/>
              <a:gd name="connsiteY41" fmla="*/ 252216 h 605380"/>
              <a:gd name="connsiteX42" fmla="*/ 321701 w 530753"/>
              <a:gd name="connsiteY42" fmla="*/ 220886 h 605380"/>
              <a:gd name="connsiteX43" fmla="*/ 309444 w 530753"/>
              <a:gd name="connsiteY43" fmla="*/ 189370 h 605380"/>
              <a:gd name="connsiteX44" fmla="*/ 271188 w 530753"/>
              <a:gd name="connsiteY44" fmla="*/ 167217 h 605380"/>
              <a:gd name="connsiteX45" fmla="*/ 255867 w 530753"/>
              <a:gd name="connsiteY45" fmla="*/ 157484 h 605380"/>
              <a:gd name="connsiteX46" fmla="*/ 251782 w 530753"/>
              <a:gd name="connsiteY46" fmla="*/ 144971 h 605380"/>
              <a:gd name="connsiteX47" fmla="*/ 255589 w 530753"/>
              <a:gd name="connsiteY47" fmla="*/ 132457 h 605380"/>
              <a:gd name="connsiteX48" fmla="*/ 267381 w 530753"/>
              <a:gd name="connsiteY48" fmla="*/ 127545 h 605380"/>
              <a:gd name="connsiteX49" fmla="*/ 279824 w 530753"/>
              <a:gd name="connsiteY49" fmla="*/ 133477 h 605380"/>
              <a:gd name="connsiteX50" fmla="*/ 284466 w 530753"/>
              <a:gd name="connsiteY50" fmla="*/ 147103 h 605380"/>
              <a:gd name="connsiteX51" fmla="*/ 289759 w 530753"/>
              <a:gd name="connsiteY51" fmla="*/ 151645 h 605380"/>
              <a:gd name="connsiteX52" fmla="*/ 316594 w 530753"/>
              <a:gd name="connsiteY52" fmla="*/ 151274 h 605380"/>
              <a:gd name="connsiteX53" fmla="*/ 321794 w 530753"/>
              <a:gd name="connsiteY53" fmla="*/ 145805 h 605380"/>
              <a:gd name="connsiteX54" fmla="*/ 310466 w 530753"/>
              <a:gd name="connsiteY54" fmla="*/ 116329 h 605380"/>
              <a:gd name="connsiteX55" fmla="*/ 282238 w 530753"/>
              <a:gd name="connsiteY55" fmla="*/ 100386 h 605380"/>
              <a:gd name="connsiteX56" fmla="*/ 282238 w 530753"/>
              <a:gd name="connsiteY56" fmla="*/ 80086 h 605380"/>
              <a:gd name="connsiteX57" fmla="*/ 277781 w 530753"/>
              <a:gd name="connsiteY57" fmla="*/ 75637 h 605380"/>
              <a:gd name="connsiteX58" fmla="*/ 248532 w 530753"/>
              <a:gd name="connsiteY58" fmla="*/ 0 h 605380"/>
              <a:gd name="connsiteX59" fmla="*/ 281309 w 530753"/>
              <a:gd name="connsiteY59" fmla="*/ 0 h 605380"/>
              <a:gd name="connsiteX60" fmla="*/ 293380 w 530753"/>
              <a:gd name="connsiteY60" fmla="*/ 11957 h 605380"/>
              <a:gd name="connsiteX61" fmla="*/ 293380 w 530753"/>
              <a:gd name="connsiteY61" fmla="*/ 39209 h 605380"/>
              <a:gd name="connsiteX62" fmla="*/ 346121 w 530753"/>
              <a:gd name="connsiteY62" fmla="*/ 60899 h 605380"/>
              <a:gd name="connsiteX63" fmla="*/ 365435 w 530753"/>
              <a:gd name="connsiteY63" fmla="*/ 41619 h 605380"/>
              <a:gd name="connsiteX64" fmla="*/ 382520 w 530753"/>
              <a:gd name="connsiteY64" fmla="*/ 41619 h 605380"/>
              <a:gd name="connsiteX65" fmla="*/ 405641 w 530753"/>
              <a:gd name="connsiteY65" fmla="*/ 64792 h 605380"/>
              <a:gd name="connsiteX66" fmla="*/ 405641 w 530753"/>
              <a:gd name="connsiteY66" fmla="*/ 81847 h 605380"/>
              <a:gd name="connsiteX67" fmla="*/ 386327 w 530753"/>
              <a:gd name="connsiteY67" fmla="*/ 101127 h 605380"/>
              <a:gd name="connsiteX68" fmla="*/ 408148 w 530753"/>
              <a:gd name="connsiteY68" fmla="*/ 153777 h 605380"/>
              <a:gd name="connsiteX69" fmla="*/ 435354 w 530753"/>
              <a:gd name="connsiteY69" fmla="*/ 153777 h 605380"/>
              <a:gd name="connsiteX70" fmla="*/ 447332 w 530753"/>
              <a:gd name="connsiteY70" fmla="*/ 165734 h 605380"/>
              <a:gd name="connsiteX71" fmla="*/ 447332 w 530753"/>
              <a:gd name="connsiteY71" fmla="*/ 198454 h 605380"/>
              <a:gd name="connsiteX72" fmla="*/ 435354 w 530753"/>
              <a:gd name="connsiteY72" fmla="*/ 210504 h 605380"/>
              <a:gd name="connsiteX73" fmla="*/ 408148 w 530753"/>
              <a:gd name="connsiteY73" fmla="*/ 210504 h 605380"/>
              <a:gd name="connsiteX74" fmla="*/ 386327 w 530753"/>
              <a:gd name="connsiteY74" fmla="*/ 263153 h 605380"/>
              <a:gd name="connsiteX75" fmla="*/ 405548 w 530753"/>
              <a:gd name="connsiteY75" fmla="*/ 282433 h 605380"/>
              <a:gd name="connsiteX76" fmla="*/ 405548 w 530753"/>
              <a:gd name="connsiteY76" fmla="*/ 299489 h 605380"/>
              <a:gd name="connsiteX77" fmla="*/ 382334 w 530753"/>
              <a:gd name="connsiteY77" fmla="*/ 322569 h 605380"/>
              <a:gd name="connsiteX78" fmla="*/ 365249 w 530753"/>
              <a:gd name="connsiteY78" fmla="*/ 322569 h 605380"/>
              <a:gd name="connsiteX79" fmla="*/ 345936 w 530753"/>
              <a:gd name="connsiteY79" fmla="*/ 303289 h 605380"/>
              <a:gd name="connsiteX80" fmla="*/ 293195 w 530753"/>
              <a:gd name="connsiteY80" fmla="*/ 325072 h 605380"/>
              <a:gd name="connsiteX81" fmla="*/ 293195 w 530753"/>
              <a:gd name="connsiteY81" fmla="*/ 352231 h 605380"/>
              <a:gd name="connsiteX82" fmla="*/ 281217 w 530753"/>
              <a:gd name="connsiteY82" fmla="*/ 364188 h 605380"/>
              <a:gd name="connsiteX83" fmla="*/ 248439 w 530753"/>
              <a:gd name="connsiteY83" fmla="*/ 364188 h 605380"/>
              <a:gd name="connsiteX84" fmla="*/ 236368 w 530753"/>
              <a:gd name="connsiteY84" fmla="*/ 352231 h 605380"/>
              <a:gd name="connsiteX85" fmla="*/ 236368 w 530753"/>
              <a:gd name="connsiteY85" fmla="*/ 325072 h 605380"/>
              <a:gd name="connsiteX86" fmla="*/ 183627 w 530753"/>
              <a:gd name="connsiteY86" fmla="*/ 303289 h 605380"/>
              <a:gd name="connsiteX87" fmla="*/ 164314 w 530753"/>
              <a:gd name="connsiteY87" fmla="*/ 322569 h 605380"/>
              <a:gd name="connsiteX88" fmla="*/ 147414 w 530753"/>
              <a:gd name="connsiteY88" fmla="*/ 322569 h 605380"/>
              <a:gd name="connsiteX89" fmla="*/ 124201 w 530753"/>
              <a:gd name="connsiteY89" fmla="*/ 299489 h 605380"/>
              <a:gd name="connsiteX90" fmla="*/ 124201 w 530753"/>
              <a:gd name="connsiteY90" fmla="*/ 282433 h 605380"/>
              <a:gd name="connsiteX91" fmla="*/ 143514 w 530753"/>
              <a:gd name="connsiteY91" fmla="*/ 263153 h 605380"/>
              <a:gd name="connsiteX92" fmla="*/ 121786 w 530753"/>
              <a:gd name="connsiteY92" fmla="*/ 210504 h 605380"/>
              <a:gd name="connsiteX93" fmla="*/ 94487 w 530753"/>
              <a:gd name="connsiteY93" fmla="*/ 210504 h 605380"/>
              <a:gd name="connsiteX94" fmla="*/ 82509 w 530753"/>
              <a:gd name="connsiteY94" fmla="*/ 198454 h 605380"/>
              <a:gd name="connsiteX95" fmla="*/ 82509 w 530753"/>
              <a:gd name="connsiteY95" fmla="*/ 165734 h 605380"/>
              <a:gd name="connsiteX96" fmla="*/ 94487 w 530753"/>
              <a:gd name="connsiteY96" fmla="*/ 153777 h 605380"/>
              <a:gd name="connsiteX97" fmla="*/ 121879 w 530753"/>
              <a:gd name="connsiteY97" fmla="*/ 153777 h 605380"/>
              <a:gd name="connsiteX98" fmla="*/ 143700 w 530753"/>
              <a:gd name="connsiteY98" fmla="*/ 101127 h 605380"/>
              <a:gd name="connsiteX99" fmla="*/ 124386 w 530753"/>
              <a:gd name="connsiteY99" fmla="*/ 81847 h 605380"/>
              <a:gd name="connsiteX100" fmla="*/ 124386 w 530753"/>
              <a:gd name="connsiteY100" fmla="*/ 64792 h 605380"/>
              <a:gd name="connsiteX101" fmla="*/ 147507 w 530753"/>
              <a:gd name="connsiteY101" fmla="*/ 41619 h 605380"/>
              <a:gd name="connsiteX102" fmla="*/ 164499 w 530753"/>
              <a:gd name="connsiteY102" fmla="*/ 41619 h 605380"/>
              <a:gd name="connsiteX103" fmla="*/ 183813 w 530753"/>
              <a:gd name="connsiteY103" fmla="*/ 60899 h 605380"/>
              <a:gd name="connsiteX104" fmla="*/ 236554 w 530753"/>
              <a:gd name="connsiteY104" fmla="*/ 39209 h 605380"/>
              <a:gd name="connsiteX105" fmla="*/ 236554 w 530753"/>
              <a:gd name="connsiteY105" fmla="*/ 11957 h 605380"/>
              <a:gd name="connsiteX106" fmla="*/ 248532 w 530753"/>
              <a:gd name="connsiteY106" fmla="*/ 0 h 60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30753" h="605380">
                <a:moveTo>
                  <a:pt x="172121" y="360518"/>
                </a:moveTo>
                <a:lnTo>
                  <a:pt x="222160" y="518446"/>
                </a:lnTo>
                <a:lnTo>
                  <a:pt x="228937" y="539855"/>
                </a:lnTo>
                <a:lnTo>
                  <a:pt x="251404" y="476461"/>
                </a:lnTo>
                <a:cubicBezTo>
                  <a:pt x="199879" y="404819"/>
                  <a:pt x="255303" y="401483"/>
                  <a:pt x="264866" y="401297"/>
                </a:cubicBezTo>
                <a:lnTo>
                  <a:pt x="264958" y="401297"/>
                </a:lnTo>
                <a:lnTo>
                  <a:pt x="265237" y="401297"/>
                </a:lnTo>
                <a:lnTo>
                  <a:pt x="265330" y="401297"/>
                </a:lnTo>
                <a:lnTo>
                  <a:pt x="265516" y="401297"/>
                </a:lnTo>
                <a:cubicBezTo>
                  <a:pt x="274985" y="401297"/>
                  <a:pt x="330502" y="404819"/>
                  <a:pt x="278977" y="476461"/>
                </a:cubicBezTo>
                <a:lnTo>
                  <a:pt x="301351" y="539855"/>
                </a:lnTo>
                <a:lnTo>
                  <a:pt x="308221" y="518446"/>
                </a:lnTo>
                <a:lnTo>
                  <a:pt x="358168" y="360518"/>
                </a:lnTo>
                <a:cubicBezTo>
                  <a:pt x="358168" y="360518"/>
                  <a:pt x="397067" y="385912"/>
                  <a:pt x="461960" y="410565"/>
                </a:cubicBezTo>
                <a:cubicBezTo>
                  <a:pt x="533352" y="436516"/>
                  <a:pt x="528896" y="495276"/>
                  <a:pt x="530753" y="605380"/>
                </a:cubicBezTo>
                <a:lnTo>
                  <a:pt x="0" y="605380"/>
                </a:lnTo>
                <a:cubicBezTo>
                  <a:pt x="1299" y="495276"/>
                  <a:pt x="-3157" y="436516"/>
                  <a:pt x="68421" y="410565"/>
                </a:cubicBezTo>
                <a:cubicBezTo>
                  <a:pt x="133315" y="385912"/>
                  <a:pt x="172121" y="360518"/>
                  <a:pt x="172121" y="360518"/>
                </a:cubicBezTo>
                <a:close/>
                <a:moveTo>
                  <a:pt x="261439" y="75637"/>
                </a:moveTo>
                <a:cubicBezTo>
                  <a:pt x="258932" y="75637"/>
                  <a:pt x="256982" y="77583"/>
                  <a:pt x="256982" y="80086"/>
                </a:cubicBezTo>
                <a:lnTo>
                  <a:pt x="256982" y="99459"/>
                </a:lnTo>
                <a:cubicBezTo>
                  <a:pt x="244446" y="101313"/>
                  <a:pt x="234418" y="105947"/>
                  <a:pt x="226619" y="113363"/>
                </a:cubicBezTo>
                <a:cubicBezTo>
                  <a:pt x="218076" y="121520"/>
                  <a:pt x="213898" y="131901"/>
                  <a:pt x="213898" y="144507"/>
                </a:cubicBezTo>
                <a:cubicBezTo>
                  <a:pt x="213898" y="158411"/>
                  <a:pt x="217797" y="169071"/>
                  <a:pt x="225876" y="176208"/>
                </a:cubicBezTo>
                <a:cubicBezTo>
                  <a:pt x="233954" y="183531"/>
                  <a:pt x="246675" y="190575"/>
                  <a:pt x="264410" y="197620"/>
                </a:cubicBezTo>
                <a:cubicBezTo>
                  <a:pt x="271560" y="200679"/>
                  <a:pt x="276667" y="203923"/>
                  <a:pt x="279452" y="207167"/>
                </a:cubicBezTo>
                <a:cubicBezTo>
                  <a:pt x="282238" y="210319"/>
                  <a:pt x="283724" y="214953"/>
                  <a:pt x="283724" y="220886"/>
                </a:cubicBezTo>
                <a:cubicBezTo>
                  <a:pt x="283724" y="225891"/>
                  <a:pt x="282238" y="230155"/>
                  <a:pt x="279452" y="233214"/>
                </a:cubicBezTo>
                <a:cubicBezTo>
                  <a:pt x="276667" y="236273"/>
                  <a:pt x="272581" y="237941"/>
                  <a:pt x="267196" y="237941"/>
                </a:cubicBezTo>
                <a:cubicBezTo>
                  <a:pt x="260789" y="237941"/>
                  <a:pt x="255589" y="235902"/>
                  <a:pt x="251503" y="231823"/>
                </a:cubicBezTo>
                <a:cubicBezTo>
                  <a:pt x="248253" y="228486"/>
                  <a:pt x="246304" y="223296"/>
                  <a:pt x="245654" y="216529"/>
                </a:cubicBezTo>
                <a:cubicBezTo>
                  <a:pt x="245468" y="213934"/>
                  <a:pt x="243054" y="211987"/>
                  <a:pt x="240361" y="211987"/>
                </a:cubicBezTo>
                <a:lnTo>
                  <a:pt x="213526" y="212451"/>
                </a:lnTo>
                <a:cubicBezTo>
                  <a:pt x="210648" y="212543"/>
                  <a:pt x="208141" y="214953"/>
                  <a:pt x="208419" y="217920"/>
                </a:cubicBezTo>
                <a:cubicBezTo>
                  <a:pt x="209162" y="232101"/>
                  <a:pt x="213712" y="243132"/>
                  <a:pt x="222254" y="250918"/>
                </a:cubicBezTo>
                <a:cubicBezTo>
                  <a:pt x="231447" y="259260"/>
                  <a:pt x="243054" y="264266"/>
                  <a:pt x="256796" y="265841"/>
                </a:cubicBezTo>
                <a:lnTo>
                  <a:pt x="256796" y="284102"/>
                </a:lnTo>
                <a:cubicBezTo>
                  <a:pt x="256796" y="286605"/>
                  <a:pt x="258839" y="288551"/>
                  <a:pt x="261253" y="288551"/>
                </a:cubicBezTo>
                <a:lnTo>
                  <a:pt x="277874" y="288551"/>
                </a:lnTo>
                <a:cubicBezTo>
                  <a:pt x="280381" y="288551"/>
                  <a:pt x="282331" y="286605"/>
                  <a:pt x="282331" y="284102"/>
                </a:cubicBezTo>
                <a:lnTo>
                  <a:pt x="282331" y="265378"/>
                </a:lnTo>
                <a:cubicBezTo>
                  <a:pt x="293473" y="263339"/>
                  <a:pt x="302480" y="258890"/>
                  <a:pt x="309444" y="252216"/>
                </a:cubicBezTo>
                <a:cubicBezTo>
                  <a:pt x="317615" y="244337"/>
                  <a:pt x="321701" y="233863"/>
                  <a:pt x="321701" y="220886"/>
                </a:cubicBezTo>
                <a:cubicBezTo>
                  <a:pt x="321701" y="207260"/>
                  <a:pt x="317615" y="196600"/>
                  <a:pt x="309444" y="189370"/>
                </a:cubicBezTo>
                <a:cubicBezTo>
                  <a:pt x="301273" y="181955"/>
                  <a:pt x="288552" y="174632"/>
                  <a:pt x="271188" y="167217"/>
                </a:cubicBezTo>
                <a:cubicBezTo>
                  <a:pt x="263667" y="163880"/>
                  <a:pt x="258560" y="160636"/>
                  <a:pt x="255867" y="157484"/>
                </a:cubicBezTo>
                <a:cubicBezTo>
                  <a:pt x="253082" y="154333"/>
                  <a:pt x="251782" y="150161"/>
                  <a:pt x="251782" y="144971"/>
                </a:cubicBezTo>
                <a:cubicBezTo>
                  <a:pt x="251782" y="139873"/>
                  <a:pt x="252989" y="135794"/>
                  <a:pt x="255589" y="132457"/>
                </a:cubicBezTo>
                <a:cubicBezTo>
                  <a:pt x="258096" y="129120"/>
                  <a:pt x="261996" y="127545"/>
                  <a:pt x="267381" y="127545"/>
                </a:cubicBezTo>
                <a:cubicBezTo>
                  <a:pt x="272581" y="127545"/>
                  <a:pt x="276760" y="129491"/>
                  <a:pt x="279824" y="133477"/>
                </a:cubicBezTo>
                <a:cubicBezTo>
                  <a:pt x="282424" y="136721"/>
                  <a:pt x="283909" y="141263"/>
                  <a:pt x="284466" y="147103"/>
                </a:cubicBezTo>
                <a:cubicBezTo>
                  <a:pt x="284652" y="149791"/>
                  <a:pt x="287066" y="151645"/>
                  <a:pt x="289759" y="151645"/>
                </a:cubicBezTo>
                <a:lnTo>
                  <a:pt x="316594" y="151274"/>
                </a:lnTo>
                <a:cubicBezTo>
                  <a:pt x="319565" y="151274"/>
                  <a:pt x="321979" y="148771"/>
                  <a:pt x="321794" y="145805"/>
                </a:cubicBezTo>
                <a:cubicBezTo>
                  <a:pt x="321051" y="134126"/>
                  <a:pt x="317244" y="124208"/>
                  <a:pt x="310466" y="116329"/>
                </a:cubicBezTo>
                <a:cubicBezTo>
                  <a:pt x="303409" y="107987"/>
                  <a:pt x="293938" y="102703"/>
                  <a:pt x="282238" y="100386"/>
                </a:cubicBezTo>
                <a:lnTo>
                  <a:pt x="282238" y="80086"/>
                </a:lnTo>
                <a:cubicBezTo>
                  <a:pt x="282238" y="77583"/>
                  <a:pt x="280195" y="75637"/>
                  <a:pt x="277781" y="75637"/>
                </a:cubicBezTo>
                <a:close/>
                <a:moveTo>
                  <a:pt x="248532" y="0"/>
                </a:moveTo>
                <a:lnTo>
                  <a:pt x="281309" y="0"/>
                </a:lnTo>
                <a:cubicBezTo>
                  <a:pt x="287902" y="0"/>
                  <a:pt x="293380" y="5283"/>
                  <a:pt x="293380" y="11957"/>
                </a:cubicBezTo>
                <a:lnTo>
                  <a:pt x="293380" y="39209"/>
                </a:lnTo>
                <a:cubicBezTo>
                  <a:pt x="312508" y="42917"/>
                  <a:pt x="330336" y="50425"/>
                  <a:pt x="346121" y="60899"/>
                </a:cubicBezTo>
                <a:lnTo>
                  <a:pt x="365435" y="41619"/>
                </a:lnTo>
                <a:cubicBezTo>
                  <a:pt x="370078" y="36984"/>
                  <a:pt x="377785" y="36984"/>
                  <a:pt x="382520" y="41619"/>
                </a:cubicBezTo>
                <a:lnTo>
                  <a:pt x="405641" y="64792"/>
                </a:lnTo>
                <a:cubicBezTo>
                  <a:pt x="410376" y="69427"/>
                  <a:pt x="410376" y="77120"/>
                  <a:pt x="405641" y="81847"/>
                </a:cubicBezTo>
                <a:lnTo>
                  <a:pt x="386327" y="101127"/>
                </a:lnTo>
                <a:cubicBezTo>
                  <a:pt x="396820" y="116792"/>
                  <a:pt x="404248" y="134589"/>
                  <a:pt x="408148" y="153777"/>
                </a:cubicBezTo>
                <a:lnTo>
                  <a:pt x="435354" y="153777"/>
                </a:lnTo>
                <a:cubicBezTo>
                  <a:pt x="441947" y="153777"/>
                  <a:pt x="447332" y="159060"/>
                  <a:pt x="447332" y="165734"/>
                </a:cubicBezTo>
                <a:lnTo>
                  <a:pt x="447332" y="198454"/>
                </a:lnTo>
                <a:cubicBezTo>
                  <a:pt x="447332" y="205128"/>
                  <a:pt x="442040" y="210504"/>
                  <a:pt x="435354" y="210504"/>
                </a:cubicBezTo>
                <a:lnTo>
                  <a:pt x="408148" y="210504"/>
                </a:lnTo>
                <a:cubicBezTo>
                  <a:pt x="404434" y="229599"/>
                  <a:pt x="396820" y="247396"/>
                  <a:pt x="386327" y="263153"/>
                </a:cubicBezTo>
                <a:lnTo>
                  <a:pt x="405548" y="282433"/>
                </a:lnTo>
                <a:cubicBezTo>
                  <a:pt x="410191" y="287068"/>
                  <a:pt x="410191" y="294761"/>
                  <a:pt x="405548" y="299489"/>
                </a:cubicBezTo>
                <a:lnTo>
                  <a:pt x="382334" y="322569"/>
                </a:lnTo>
                <a:cubicBezTo>
                  <a:pt x="377692" y="327296"/>
                  <a:pt x="369985" y="327296"/>
                  <a:pt x="365249" y="322569"/>
                </a:cubicBezTo>
                <a:lnTo>
                  <a:pt x="345936" y="303289"/>
                </a:lnTo>
                <a:cubicBezTo>
                  <a:pt x="330243" y="313671"/>
                  <a:pt x="312416" y="321179"/>
                  <a:pt x="293195" y="325072"/>
                </a:cubicBezTo>
                <a:lnTo>
                  <a:pt x="293195" y="352231"/>
                </a:lnTo>
                <a:cubicBezTo>
                  <a:pt x="293195" y="358905"/>
                  <a:pt x="287902" y="364188"/>
                  <a:pt x="281217" y="364188"/>
                </a:cubicBezTo>
                <a:lnTo>
                  <a:pt x="248439" y="364188"/>
                </a:lnTo>
                <a:cubicBezTo>
                  <a:pt x="241847" y="364188"/>
                  <a:pt x="236368" y="358905"/>
                  <a:pt x="236368" y="352231"/>
                </a:cubicBezTo>
                <a:lnTo>
                  <a:pt x="236368" y="325072"/>
                </a:lnTo>
                <a:cubicBezTo>
                  <a:pt x="217240" y="321364"/>
                  <a:pt x="199412" y="313763"/>
                  <a:pt x="183627" y="303289"/>
                </a:cubicBezTo>
                <a:lnTo>
                  <a:pt x="164314" y="322569"/>
                </a:lnTo>
                <a:cubicBezTo>
                  <a:pt x="159764" y="327296"/>
                  <a:pt x="152057" y="327296"/>
                  <a:pt x="147414" y="322569"/>
                </a:cubicBezTo>
                <a:lnTo>
                  <a:pt x="124201" y="299489"/>
                </a:lnTo>
                <a:cubicBezTo>
                  <a:pt x="119558" y="294761"/>
                  <a:pt x="119558" y="287068"/>
                  <a:pt x="124201" y="282433"/>
                </a:cubicBezTo>
                <a:lnTo>
                  <a:pt x="143514" y="263153"/>
                </a:lnTo>
                <a:cubicBezTo>
                  <a:pt x="133022" y="247396"/>
                  <a:pt x="125593" y="229599"/>
                  <a:pt x="121786" y="210504"/>
                </a:cubicBezTo>
                <a:lnTo>
                  <a:pt x="94487" y="210504"/>
                </a:lnTo>
                <a:cubicBezTo>
                  <a:pt x="87988" y="210504"/>
                  <a:pt x="82509" y="205128"/>
                  <a:pt x="82509" y="198454"/>
                </a:cubicBezTo>
                <a:lnTo>
                  <a:pt x="82509" y="165734"/>
                </a:lnTo>
                <a:cubicBezTo>
                  <a:pt x="82509" y="159153"/>
                  <a:pt x="87802" y="153777"/>
                  <a:pt x="94487" y="153777"/>
                </a:cubicBezTo>
                <a:lnTo>
                  <a:pt x="121879" y="153777"/>
                </a:lnTo>
                <a:cubicBezTo>
                  <a:pt x="125593" y="134589"/>
                  <a:pt x="133115" y="116792"/>
                  <a:pt x="143700" y="101127"/>
                </a:cubicBezTo>
                <a:lnTo>
                  <a:pt x="124386" y="81847"/>
                </a:lnTo>
                <a:cubicBezTo>
                  <a:pt x="119651" y="77120"/>
                  <a:pt x="119651" y="69427"/>
                  <a:pt x="124386" y="64792"/>
                </a:cubicBezTo>
                <a:lnTo>
                  <a:pt x="147507" y="41619"/>
                </a:lnTo>
                <a:cubicBezTo>
                  <a:pt x="152057" y="36984"/>
                  <a:pt x="159764" y="36984"/>
                  <a:pt x="164499" y="41619"/>
                </a:cubicBezTo>
                <a:lnTo>
                  <a:pt x="183813" y="60899"/>
                </a:lnTo>
                <a:cubicBezTo>
                  <a:pt x="199505" y="50425"/>
                  <a:pt x="217333" y="43009"/>
                  <a:pt x="236554" y="39209"/>
                </a:cubicBezTo>
                <a:lnTo>
                  <a:pt x="236554" y="11957"/>
                </a:lnTo>
                <a:cubicBezTo>
                  <a:pt x="236554" y="5469"/>
                  <a:pt x="241847" y="0"/>
                  <a:pt x="24853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3573740" y="4155033"/>
            <a:ext cx="2152551" cy="595732"/>
          </a:xfrm>
          <a:prstGeom prst="rect">
            <a:avLst/>
          </a:prstGeom>
          <a:noFill/>
        </p:spPr>
        <p:txBody>
          <a:bodyPr wrap="square" lIns="91440" tIns="0" rIns="91440" bIns="4680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事件案例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3573740" y="3583609"/>
            <a:ext cx="2152551" cy="442954"/>
          </a:xfrm>
          <a:prstGeom prst="rect">
            <a:avLst/>
          </a:prstGeom>
          <a:noFill/>
        </p:spPr>
        <p:txBody>
          <a:bodyPr wrap="square" lIns="91440" tIns="46800" rIns="91440" bIns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案例</a:t>
            </a:r>
            <a:endParaRPr lang="zh-CN" altLang="en-US" b="1" spc="3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15"/>
            </p:custDataLst>
          </p:nvPr>
        </p:nvSpPr>
        <p:spPr bwMode="auto">
          <a:xfrm>
            <a:off x="4293046" y="2715391"/>
            <a:ext cx="713938" cy="71393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92" name="任意多边形 91"/>
          <p:cNvSpPr/>
          <p:nvPr>
            <p:custDataLst>
              <p:tags r:id="rId16"/>
            </p:custDataLst>
          </p:nvPr>
        </p:nvSpPr>
        <p:spPr bwMode="auto">
          <a:xfrm>
            <a:off x="4432011" y="2833320"/>
            <a:ext cx="436007" cy="478080"/>
          </a:xfrm>
          <a:custGeom>
            <a:avLst/>
            <a:gdLst>
              <a:gd name="connsiteX0" fmla="*/ 257952 w 552598"/>
              <a:gd name="connsiteY0" fmla="*/ 238897 h 605921"/>
              <a:gd name="connsiteX1" fmla="*/ 252845 w 552598"/>
              <a:gd name="connsiteY1" fmla="*/ 243996 h 605921"/>
              <a:gd name="connsiteX2" fmla="*/ 252845 w 552598"/>
              <a:gd name="connsiteY2" fmla="*/ 308986 h 605921"/>
              <a:gd name="connsiteX3" fmla="*/ 228056 w 552598"/>
              <a:gd name="connsiteY3" fmla="*/ 308986 h 605921"/>
              <a:gd name="connsiteX4" fmla="*/ 225642 w 552598"/>
              <a:gd name="connsiteY4" fmla="*/ 314085 h 605921"/>
              <a:gd name="connsiteX5" fmla="*/ 273271 w 552598"/>
              <a:gd name="connsiteY5" fmla="*/ 372123 h 605921"/>
              <a:gd name="connsiteX6" fmla="*/ 279306 w 552598"/>
              <a:gd name="connsiteY6" fmla="*/ 372123 h 605921"/>
              <a:gd name="connsiteX7" fmla="*/ 327027 w 552598"/>
              <a:gd name="connsiteY7" fmla="*/ 314085 h 605921"/>
              <a:gd name="connsiteX8" fmla="*/ 324520 w 552598"/>
              <a:gd name="connsiteY8" fmla="*/ 308986 h 605921"/>
              <a:gd name="connsiteX9" fmla="*/ 299731 w 552598"/>
              <a:gd name="connsiteY9" fmla="*/ 308986 h 605921"/>
              <a:gd name="connsiteX10" fmla="*/ 299731 w 552598"/>
              <a:gd name="connsiteY10" fmla="*/ 243996 h 605921"/>
              <a:gd name="connsiteX11" fmla="*/ 294718 w 552598"/>
              <a:gd name="connsiteY11" fmla="*/ 238897 h 605921"/>
              <a:gd name="connsiteX12" fmla="*/ 260737 w 552598"/>
              <a:gd name="connsiteY12" fmla="*/ 130146 h 605921"/>
              <a:gd name="connsiteX13" fmla="*/ 291932 w 552598"/>
              <a:gd name="connsiteY13" fmla="*/ 130146 h 605921"/>
              <a:gd name="connsiteX14" fmla="*/ 303445 w 552598"/>
              <a:gd name="connsiteY14" fmla="*/ 141642 h 605921"/>
              <a:gd name="connsiteX15" fmla="*/ 303445 w 552598"/>
              <a:gd name="connsiteY15" fmla="*/ 167602 h 605921"/>
              <a:gd name="connsiteX16" fmla="*/ 353580 w 552598"/>
              <a:gd name="connsiteY16" fmla="*/ 188369 h 605921"/>
              <a:gd name="connsiteX17" fmla="*/ 371963 w 552598"/>
              <a:gd name="connsiteY17" fmla="*/ 170012 h 605921"/>
              <a:gd name="connsiteX18" fmla="*/ 388118 w 552598"/>
              <a:gd name="connsiteY18" fmla="*/ 170012 h 605921"/>
              <a:gd name="connsiteX19" fmla="*/ 410215 w 552598"/>
              <a:gd name="connsiteY19" fmla="*/ 192077 h 605921"/>
              <a:gd name="connsiteX20" fmla="*/ 410215 w 552598"/>
              <a:gd name="connsiteY20" fmla="*/ 208209 h 605921"/>
              <a:gd name="connsiteX21" fmla="*/ 391832 w 552598"/>
              <a:gd name="connsiteY21" fmla="*/ 226566 h 605921"/>
              <a:gd name="connsiteX22" fmla="*/ 412628 w 552598"/>
              <a:gd name="connsiteY22" fmla="*/ 276630 h 605921"/>
              <a:gd name="connsiteX23" fmla="*/ 438625 w 552598"/>
              <a:gd name="connsiteY23" fmla="*/ 276630 h 605921"/>
              <a:gd name="connsiteX24" fmla="*/ 450137 w 552598"/>
              <a:gd name="connsiteY24" fmla="*/ 288126 h 605921"/>
              <a:gd name="connsiteX25" fmla="*/ 450137 w 552598"/>
              <a:gd name="connsiteY25" fmla="*/ 319277 h 605921"/>
              <a:gd name="connsiteX26" fmla="*/ 438625 w 552598"/>
              <a:gd name="connsiteY26" fmla="*/ 330773 h 605921"/>
              <a:gd name="connsiteX27" fmla="*/ 412628 w 552598"/>
              <a:gd name="connsiteY27" fmla="*/ 330773 h 605921"/>
              <a:gd name="connsiteX28" fmla="*/ 391832 w 552598"/>
              <a:gd name="connsiteY28" fmla="*/ 380838 h 605921"/>
              <a:gd name="connsiteX29" fmla="*/ 410215 w 552598"/>
              <a:gd name="connsiteY29" fmla="*/ 399102 h 605921"/>
              <a:gd name="connsiteX30" fmla="*/ 410215 w 552598"/>
              <a:gd name="connsiteY30" fmla="*/ 415326 h 605921"/>
              <a:gd name="connsiteX31" fmla="*/ 388118 w 552598"/>
              <a:gd name="connsiteY31" fmla="*/ 437299 h 605921"/>
              <a:gd name="connsiteX32" fmla="*/ 371963 w 552598"/>
              <a:gd name="connsiteY32" fmla="*/ 437299 h 605921"/>
              <a:gd name="connsiteX33" fmla="*/ 353580 w 552598"/>
              <a:gd name="connsiteY33" fmla="*/ 419035 h 605921"/>
              <a:gd name="connsiteX34" fmla="*/ 303445 w 552598"/>
              <a:gd name="connsiteY34" fmla="*/ 439802 h 605921"/>
              <a:gd name="connsiteX35" fmla="*/ 303445 w 552598"/>
              <a:gd name="connsiteY35" fmla="*/ 465761 h 605921"/>
              <a:gd name="connsiteX36" fmla="*/ 291932 w 552598"/>
              <a:gd name="connsiteY36" fmla="*/ 477257 h 605921"/>
              <a:gd name="connsiteX37" fmla="*/ 260737 w 552598"/>
              <a:gd name="connsiteY37" fmla="*/ 477257 h 605921"/>
              <a:gd name="connsiteX38" fmla="*/ 249224 w 552598"/>
              <a:gd name="connsiteY38" fmla="*/ 465761 h 605921"/>
              <a:gd name="connsiteX39" fmla="*/ 249224 w 552598"/>
              <a:gd name="connsiteY39" fmla="*/ 439802 h 605921"/>
              <a:gd name="connsiteX40" fmla="*/ 199089 w 552598"/>
              <a:gd name="connsiteY40" fmla="*/ 419035 h 605921"/>
              <a:gd name="connsiteX41" fmla="*/ 180799 w 552598"/>
              <a:gd name="connsiteY41" fmla="*/ 437299 h 605921"/>
              <a:gd name="connsiteX42" fmla="*/ 164551 w 552598"/>
              <a:gd name="connsiteY42" fmla="*/ 437299 h 605921"/>
              <a:gd name="connsiteX43" fmla="*/ 142547 w 552598"/>
              <a:gd name="connsiteY43" fmla="*/ 415326 h 605921"/>
              <a:gd name="connsiteX44" fmla="*/ 142547 w 552598"/>
              <a:gd name="connsiteY44" fmla="*/ 399102 h 605921"/>
              <a:gd name="connsiteX45" fmla="*/ 160837 w 552598"/>
              <a:gd name="connsiteY45" fmla="*/ 380838 h 605921"/>
              <a:gd name="connsiteX46" fmla="*/ 140041 w 552598"/>
              <a:gd name="connsiteY46" fmla="*/ 330773 h 605921"/>
              <a:gd name="connsiteX47" fmla="*/ 114044 w 552598"/>
              <a:gd name="connsiteY47" fmla="*/ 330773 h 605921"/>
              <a:gd name="connsiteX48" fmla="*/ 102532 w 552598"/>
              <a:gd name="connsiteY48" fmla="*/ 319277 h 605921"/>
              <a:gd name="connsiteX49" fmla="*/ 102532 w 552598"/>
              <a:gd name="connsiteY49" fmla="*/ 288126 h 605921"/>
              <a:gd name="connsiteX50" fmla="*/ 114044 w 552598"/>
              <a:gd name="connsiteY50" fmla="*/ 276630 h 605921"/>
              <a:gd name="connsiteX51" fmla="*/ 140041 w 552598"/>
              <a:gd name="connsiteY51" fmla="*/ 276630 h 605921"/>
              <a:gd name="connsiteX52" fmla="*/ 160837 w 552598"/>
              <a:gd name="connsiteY52" fmla="*/ 226566 h 605921"/>
              <a:gd name="connsiteX53" fmla="*/ 142547 w 552598"/>
              <a:gd name="connsiteY53" fmla="*/ 208209 h 605921"/>
              <a:gd name="connsiteX54" fmla="*/ 142547 w 552598"/>
              <a:gd name="connsiteY54" fmla="*/ 192077 h 605921"/>
              <a:gd name="connsiteX55" fmla="*/ 164551 w 552598"/>
              <a:gd name="connsiteY55" fmla="*/ 170012 h 605921"/>
              <a:gd name="connsiteX56" fmla="*/ 180799 w 552598"/>
              <a:gd name="connsiteY56" fmla="*/ 170012 h 605921"/>
              <a:gd name="connsiteX57" fmla="*/ 199089 w 552598"/>
              <a:gd name="connsiteY57" fmla="*/ 188369 h 605921"/>
              <a:gd name="connsiteX58" fmla="*/ 249224 w 552598"/>
              <a:gd name="connsiteY58" fmla="*/ 167602 h 605921"/>
              <a:gd name="connsiteX59" fmla="*/ 249224 w 552598"/>
              <a:gd name="connsiteY59" fmla="*/ 141642 h 605921"/>
              <a:gd name="connsiteX60" fmla="*/ 260737 w 552598"/>
              <a:gd name="connsiteY60" fmla="*/ 130146 h 605921"/>
              <a:gd name="connsiteX61" fmla="*/ 438507 w 552598"/>
              <a:gd name="connsiteY61" fmla="*/ 79551 h 605921"/>
              <a:gd name="connsiteX62" fmla="*/ 552598 w 552598"/>
              <a:gd name="connsiteY62" fmla="*/ 302952 h 605921"/>
              <a:gd name="connsiteX63" fmla="*/ 276329 w 552598"/>
              <a:gd name="connsiteY63" fmla="*/ 578821 h 605921"/>
              <a:gd name="connsiteX64" fmla="*/ 276329 w 552598"/>
              <a:gd name="connsiteY64" fmla="*/ 602737 h 605921"/>
              <a:gd name="connsiteX65" fmla="*/ 271316 w 552598"/>
              <a:gd name="connsiteY65" fmla="*/ 605332 h 605921"/>
              <a:gd name="connsiteX66" fmla="*/ 206426 w 552598"/>
              <a:gd name="connsiteY66" fmla="*/ 560837 h 605921"/>
              <a:gd name="connsiteX67" fmla="*/ 206426 w 552598"/>
              <a:gd name="connsiteY67" fmla="*/ 555553 h 605921"/>
              <a:gd name="connsiteX68" fmla="*/ 271316 w 552598"/>
              <a:gd name="connsiteY68" fmla="*/ 511059 h 605921"/>
              <a:gd name="connsiteX69" fmla="*/ 276329 w 552598"/>
              <a:gd name="connsiteY69" fmla="*/ 513654 h 605921"/>
              <a:gd name="connsiteX70" fmla="*/ 276329 w 552598"/>
              <a:gd name="connsiteY70" fmla="*/ 537663 h 605921"/>
              <a:gd name="connsiteX71" fmla="*/ 511381 w 552598"/>
              <a:gd name="connsiteY71" fmla="*/ 302952 h 605921"/>
              <a:gd name="connsiteX72" fmla="*/ 414278 w 552598"/>
              <a:gd name="connsiteY72" fmla="*/ 112830 h 605921"/>
              <a:gd name="connsiteX73" fmla="*/ 281414 w 552598"/>
              <a:gd name="connsiteY73" fmla="*/ 589 h 605921"/>
              <a:gd name="connsiteX74" fmla="*/ 346313 w 552598"/>
              <a:gd name="connsiteY74" fmla="*/ 45086 h 605921"/>
              <a:gd name="connsiteX75" fmla="*/ 346313 w 552598"/>
              <a:gd name="connsiteY75" fmla="*/ 50277 h 605921"/>
              <a:gd name="connsiteX76" fmla="*/ 281414 w 552598"/>
              <a:gd name="connsiteY76" fmla="*/ 94775 h 605921"/>
              <a:gd name="connsiteX77" fmla="*/ 276308 w 552598"/>
              <a:gd name="connsiteY77" fmla="*/ 92179 h 605921"/>
              <a:gd name="connsiteX78" fmla="*/ 276308 w 552598"/>
              <a:gd name="connsiteY78" fmla="*/ 68262 h 605921"/>
              <a:gd name="connsiteX79" fmla="*/ 41223 w 552598"/>
              <a:gd name="connsiteY79" fmla="*/ 303077 h 605921"/>
              <a:gd name="connsiteX80" fmla="*/ 138432 w 552598"/>
              <a:gd name="connsiteY80" fmla="*/ 493302 h 605921"/>
              <a:gd name="connsiteX81" fmla="*/ 114200 w 552598"/>
              <a:gd name="connsiteY81" fmla="*/ 526582 h 605921"/>
              <a:gd name="connsiteX82" fmla="*/ 0 w 552598"/>
              <a:gd name="connsiteY82" fmla="*/ 303077 h 605921"/>
              <a:gd name="connsiteX83" fmla="*/ 276308 w 552598"/>
              <a:gd name="connsiteY83" fmla="*/ 27195 h 605921"/>
              <a:gd name="connsiteX84" fmla="*/ 276308 w 552598"/>
              <a:gd name="connsiteY84" fmla="*/ 3185 h 605921"/>
              <a:gd name="connsiteX85" fmla="*/ 281414 w 552598"/>
              <a:gd name="connsiteY85" fmla="*/ 589 h 6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2598" h="605921">
                <a:moveTo>
                  <a:pt x="257952" y="238897"/>
                </a:moveTo>
                <a:cubicBezTo>
                  <a:pt x="255074" y="238897"/>
                  <a:pt x="252845" y="241122"/>
                  <a:pt x="252845" y="243996"/>
                </a:cubicBezTo>
                <a:lnTo>
                  <a:pt x="252845" y="308986"/>
                </a:lnTo>
                <a:lnTo>
                  <a:pt x="228056" y="308986"/>
                </a:lnTo>
                <a:cubicBezTo>
                  <a:pt x="225364" y="308986"/>
                  <a:pt x="223878" y="311953"/>
                  <a:pt x="225642" y="314085"/>
                </a:cubicBezTo>
                <a:lnTo>
                  <a:pt x="273271" y="372123"/>
                </a:lnTo>
                <a:cubicBezTo>
                  <a:pt x="274849" y="373977"/>
                  <a:pt x="277727" y="373977"/>
                  <a:pt x="279306" y="372123"/>
                </a:cubicBezTo>
                <a:lnTo>
                  <a:pt x="327027" y="314085"/>
                </a:lnTo>
                <a:cubicBezTo>
                  <a:pt x="328605" y="311953"/>
                  <a:pt x="327213" y="308894"/>
                  <a:pt x="324520" y="308986"/>
                </a:cubicBezTo>
                <a:lnTo>
                  <a:pt x="299731" y="308986"/>
                </a:lnTo>
                <a:lnTo>
                  <a:pt x="299731" y="243996"/>
                </a:lnTo>
                <a:cubicBezTo>
                  <a:pt x="299731" y="241122"/>
                  <a:pt x="297503" y="238897"/>
                  <a:pt x="294718" y="238897"/>
                </a:cubicBezTo>
                <a:close/>
                <a:moveTo>
                  <a:pt x="260737" y="130146"/>
                </a:moveTo>
                <a:lnTo>
                  <a:pt x="291932" y="130146"/>
                </a:lnTo>
                <a:cubicBezTo>
                  <a:pt x="298431" y="130146"/>
                  <a:pt x="303445" y="135338"/>
                  <a:pt x="303445" y="141642"/>
                </a:cubicBezTo>
                <a:lnTo>
                  <a:pt x="303445" y="167602"/>
                </a:lnTo>
                <a:cubicBezTo>
                  <a:pt x="321642" y="171125"/>
                  <a:pt x="338632" y="178356"/>
                  <a:pt x="353580" y="188369"/>
                </a:cubicBezTo>
                <a:lnTo>
                  <a:pt x="371963" y="170012"/>
                </a:lnTo>
                <a:cubicBezTo>
                  <a:pt x="376420" y="165562"/>
                  <a:pt x="383661" y="165562"/>
                  <a:pt x="388118" y="170012"/>
                </a:cubicBezTo>
                <a:lnTo>
                  <a:pt x="410215" y="192077"/>
                </a:lnTo>
                <a:cubicBezTo>
                  <a:pt x="414671" y="196528"/>
                  <a:pt x="414671" y="203759"/>
                  <a:pt x="410215" y="208209"/>
                </a:cubicBezTo>
                <a:lnTo>
                  <a:pt x="391832" y="226566"/>
                </a:lnTo>
                <a:cubicBezTo>
                  <a:pt x="401859" y="241400"/>
                  <a:pt x="409100" y="258459"/>
                  <a:pt x="412628" y="276630"/>
                </a:cubicBezTo>
                <a:lnTo>
                  <a:pt x="438625" y="276630"/>
                </a:lnTo>
                <a:cubicBezTo>
                  <a:pt x="445124" y="276630"/>
                  <a:pt x="450137" y="281822"/>
                  <a:pt x="450137" y="288126"/>
                </a:cubicBezTo>
                <a:lnTo>
                  <a:pt x="450137" y="319277"/>
                </a:lnTo>
                <a:cubicBezTo>
                  <a:pt x="450137" y="325674"/>
                  <a:pt x="444938" y="330773"/>
                  <a:pt x="438625" y="330773"/>
                </a:cubicBezTo>
                <a:lnTo>
                  <a:pt x="412628" y="330773"/>
                </a:lnTo>
                <a:cubicBezTo>
                  <a:pt x="409100" y="348945"/>
                  <a:pt x="401859" y="365818"/>
                  <a:pt x="391832" y="380838"/>
                </a:cubicBezTo>
                <a:lnTo>
                  <a:pt x="410215" y="399102"/>
                </a:lnTo>
                <a:cubicBezTo>
                  <a:pt x="414671" y="403552"/>
                  <a:pt x="414671" y="410876"/>
                  <a:pt x="410215" y="415326"/>
                </a:cubicBezTo>
                <a:lnTo>
                  <a:pt x="388118" y="437299"/>
                </a:lnTo>
                <a:cubicBezTo>
                  <a:pt x="383661" y="441749"/>
                  <a:pt x="376420" y="441749"/>
                  <a:pt x="371963" y="437299"/>
                </a:cubicBezTo>
                <a:lnTo>
                  <a:pt x="353580" y="419035"/>
                </a:lnTo>
                <a:cubicBezTo>
                  <a:pt x="338725" y="429047"/>
                  <a:pt x="321642" y="436186"/>
                  <a:pt x="303445" y="439802"/>
                </a:cubicBezTo>
                <a:lnTo>
                  <a:pt x="303445" y="465761"/>
                </a:lnTo>
                <a:cubicBezTo>
                  <a:pt x="303445" y="472158"/>
                  <a:pt x="298246" y="477257"/>
                  <a:pt x="291932" y="477257"/>
                </a:cubicBezTo>
                <a:lnTo>
                  <a:pt x="260737" y="477257"/>
                </a:lnTo>
                <a:cubicBezTo>
                  <a:pt x="254331" y="477257"/>
                  <a:pt x="249224" y="472065"/>
                  <a:pt x="249224" y="465761"/>
                </a:cubicBezTo>
                <a:lnTo>
                  <a:pt x="249224" y="439802"/>
                </a:lnTo>
                <a:cubicBezTo>
                  <a:pt x="231027" y="436186"/>
                  <a:pt x="214130" y="429047"/>
                  <a:pt x="199089" y="419035"/>
                </a:cubicBezTo>
                <a:lnTo>
                  <a:pt x="180799" y="437299"/>
                </a:lnTo>
                <a:cubicBezTo>
                  <a:pt x="176342" y="441749"/>
                  <a:pt x="169008" y="441749"/>
                  <a:pt x="164551" y="437299"/>
                </a:cubicBezTo>
                <a:lnTo>
                  <a:pt x="142547" y="415326"/>
                </a:lnTo>
                <a:cubicBezTo>
                  <a:pt x="138091" y="410876"/>
                  <a:pt x="138091" y="403552"/>
                  <a:pt x="142547" y="399102"/>
                </a:cubicBezTo>
                <a:lnTo>
                  <a:pt x="160837" y="380838"/>
                </a:lnTo>
                <a:cubicBezTo>
                  <a:pt x="150810" y="366004"/>
                  <a:pt x="143661" y="348945"/>
                  <a:pt x="140041" y="330773"/>
                </a:cubicBezTo>
                <a:lnTo>
                  <a:pt x="114044" y="330773"/>
                </a:lnTo>
                <a:cubicBezTo>
                  <a:pt x="107638" y="330773"/>
                  <a:pt x="102532" y="325582"/>
                  <a:pt x="102532" y="319277"/>
                </a:cubicBezTo>
                <a:lnTo>
                  <a:pt x="102532" y="288126"/>
                </a:lnTo>
                <a:cubicBezTo>
                  <a:pt x="102532" y="281636"/>
                  <a:pt x="107731" y="276630"/>
                  <a:pt x="114044" y="276630"/>
                </a:cubicBezTo>
                <a:lnTo>
                  <a:pt x="140041" y="276630"/>
                </a:lnTo>
                <a:cubicBezTo>
                  <a:pt x="143661" y="258459"/>
                  <a:pt x="150810" y="241492"/>
                  <a:pt x="160837" y="226566"/>
                </a:cubicBezTo>
                <a:lnTo>
                  <a:pt x="142547" y="208209"/>
                </a:lnTo>
                <a:cubicBezTo>
                  <a:pt x="138091" y="203759"/>
                  <a:pt x="138091" y="196528"/>
                  <a:pt x="142547" y="192077"/>
                </a:cubicBezTo>
                <a:lnTo>
                  <a:pt x="164551" y="170012"/>
                </a:lnTo>
                <a:cubicBezTo>
                  <a:pt x="169008" y="165562"/>
                  <a:pt x="176342" y="165562"/>
                  <a:pt x="180799" y="170012"/>
                </a:cubicBezTo>
                <a:lnTo>
                  <a:pt x="199089" y="188369"/>
                </a:lnTo>
                <a:cubicBezTo>
                  <a:pt x="213944" y="178356"/>
                  <a:pt x="231027" y="171125"/>
                  <a:pt x="249224" y="167602"/>
                </a:cubicBezTo>
                <a:lnTo>
                  <a:pt x="249224" y="141642"/>
                </a:lnTo>
                <a:cubicBezTo>
                  <a:pt x="249224" y="135153"/>
                  <a:pt x="254424" y="130146"/>
                  <a:pt x="260737" y="130146"/>
                </a:cubicBezTo>
                <a:close/>
                <a:moveTo>
                  <a:pt x="438507" y="79551"/>
                </a:moveTo>
                <a:cubicBezTo>
                  <a:pt x="510081" y="131462"/>
                  <a:pt x="552598" y="214890"/>
                  <a:pt x="552598" y="302952"/>
                </a:cubicBezTo>
                <a:cubicBezTo>
                  <a:pt x="552598" y="455069"/>
                  <a:pt x="428760" y="578821"/>
                  <a:pt x="276329" y="578821"/>
                </a:cubicBezTo>
                <a:lnTo>
                  <a:pt x="276329" y="602737"/>
                </a:lnTo>
                <a:cubicBezTo>
                  <a:pt x="276329" y="605332"/>
                  <a:pt x="273358" y="606815"/>
                  <a:pt x="271316" y="605332"/>
                </a:cubicBezTo>
                <a:lnTo>
                  <a:pt x="206426" y="560837"/>
                </a:lnTo>
                <a:cubicBezTo>
                  <a:pt x="204569" y="559539"/>
                  <a:pt x="204569" y="556759"/>
                  <a:pt x="206426" y="555553"/>
                </a:cubicBezTo>
                <a:lnTo>
                  <a:pt x="271316" y="511059"/>
                </a:lnTo>
                <a:cubicBezTo>
                  <a:pt x="273544" y="509575"/>
                  <a:pt x="276329" y="511059"/>
                  <a:pt x="276329" y="513654"/>
                </a:cubicBezTo>
                <a:lnTo>
                  <a:pt x="276329" y="537663"/>
                </a:lnTo>
                <a:cubicBezTo>
                  <a:pt x="405923" y="537663"/>
                  <a:pt x="511381" y="432358"/>
                  <a:pt x="511381" y="302952"/>
                </a:cubicBezTo>
                <a:cubicBezTo>
                  <a:pt x="511381" y="228053"/>
                  <a:pt x="475176" y="156954"/>
                  <a:pt x="414278" y="112830"/>
                </a:cubicBezTo>
                <a:close/>
                <a:moveTo>
                  <a:pt x="281414" y="589"/>
                </a:moveTo>
                <a:lnTo>
                  <a:pt x="346313" y="45086"/>
                </a:lnTo>
                <a:cubicBezTo>
                  <a:pt x="348170" y="46384"/>
                  <a:pt x="348170" y="49072"/>
                  <a:pt x="346313" y="50277"/>
                </a:cubicBezTo>
                <a:lnTo>
                  <a:pt x="281414" y="94775"/>
                </a:lnTo>
                <a:cubicBezTo>
                  <a:pt x="279186" y="96258"/>
                  <a:pt x="276308" y="94775"/>
                  <a:pt x="276308" y="92179"/>
                </a:cubicBezTo>
                <a:lnTo>
                  <a:pt x="276308" y="68262"/>
                </a:lnTo>
                <a:cubicBezTo>
                  <a:pt x="146695" y="68262"/>
                  <a:pt x="41223" y="173665"/>
                  <a:pt x="41223" y="303077"/>
                </a:cubicBezTo>
                <a:cubicBezTo>
                  <a:pt x="41223" y="377980"/>
                  <a:pt x="77526" y="449176"/>
                  <a:pt x="138432" y="493302"/>
                </a:cubicBezTo>
                <a:lnTo>
                  <a:pt x="114200" y="526582"/>
                </a:lnTo>
                <a:cubicBezTo>
                  <a:pt x="42709" y="474762"/>
                  <a:pt x="0" y="391237"/>
                  <a:pt x="0" y="303077"/>
                </a:cubicBezTo>
                <a:cubicBezTo>
                  <a:pt x="0" y="150953"/>
                  <a:pt x="123948" y="27195"/>
                  <a:pt x="276308" y="27195"/>
                </a:cubicBezTo>
                <a:lnTo>
                  <a:pt x="276308" y="3185"/>
                </a:lnTo>
                <a:cubicBezTo>
                  <a:pt x="276308" y="589"/>
                  <a:pt x="279279" y="-894"/>
                  <a:pt x="281414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64" name="任意多边形 63"/>
          <p:cNvSpPr/>
          <p:nvPr>
            <p:custDataLst>
              <p:tags r:id="rId17"/>
            </p:custDataLst>
          </p:nvPr>
        </p:nvSpPr>
        <p:spPr bwMode="auto">
          <a:xfrm rot="14727876">
            <a:off x="8356990" y="26934"/>
            <a:ext cx="1099521" cy="1757433"/>
          </a:xfrm>
          <a:custGeom>
            <a:avLst/>
            <a:gdLst>
              <a:gd name="T0" fmla="*/ 480 w 502"/>
              <a:gd name="T1" fmla="*/ 784 h 804"/>
              <a:gd name="T2" fmla="*/ 482 w 502"/>
              <a:gd name="T3" fmla="*/ 710 h 804"/>
              <a:gd name="T4" fmla="*/ 428 w 502"/>
              <a:gd name="T5" fmla="*/ 697 h 804"/>
              <a:gd name="T6" fmla="*/ 139 w 502"/>
              <a:gd name="T7" fmla="*/ 175 h 804"/>
              <a:gd name="T8" fmla="*/ 184 w 502"/>
              <a:gd name="T9" fmla="*/ 78 h 804"/>
              <a:gd name="T10" fmla="*/ 78 w 502"/>
              <a:gd name="T11" fmla="*/ 10 h 804"/>
              <a:gd name="T12" fmla="*/ 10 w 502"/>
              <a:gd name="T13" fmla="*/ 116 h 804"/>
              <a:gd name="T14" fmla="*/ 97 w 502"/>
              <a:gd name="T15" fmla="*/ 186 h 804"/>
              <a:gd name="T16" fmla="*/ 395 w 502"/>
              <a:gd name="T17" fmla="*/ 726 h 804"/>
              <a:gd name="T18" fmla="*/ 406 w 502"/>
              <a:gd name="T19" fmla="*/ 783 h 804"/>
              <a:gd name="T20" fmla="*/ 480 w 502"/>
              <a:gd name="T21" fmla="*/ 78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2" h="804">
                <a:moveTo>
                  <a:pt x="480" y="784"/>
                </a:moveTo>
                <a:cubicBezTo>
                  <a:pt x="501" y="764"/>
                  <a:pt x="502" y="731"/>
                  <a:pt x="482" y="710"/>
                </a:cubicBezTo>
                <a:cubicBezTo>
                  <a:pt x="467" y="695"/>
                  <a:pt x="446" y="690"/>
                  <a:pt x="428" y="697"/>
                </a:cubicBezTo>
                <a:cubicBezTo>
                  <a:pt x="292" y="546"/>
                  <a:pt x="194" y="368"/>
                  <a:pt x="139" y="175"/>
                </a:cubicBezTo>
                <a:cubicBezTo>
                  <a:pt x="173" y="157"/>
                  <a:pt x="192" y="118"/>
                  <a:pt x="184" y="78"/>
                </a:cubicBezTo>
                <a:cubicBezTo>
                  <a:pt x="173" y="30"/>
                  <a:pt x="126" y="0"/>
                  <a:pt x="78" y="10"/>
                </a:cubicBezTo>
                <a:cubicBezTo>
                  <a:pt x="30" y="21"/>
                  <a:pt x="0" y="68"/>
                  <a:pt x="10" y="116"/>
                </a:cubicBezTo>
                <a:cubicBezTo>
                  <a:pt x="19" y="157"/>
                  <a:pt x="56" y="186"/>
                  <a:pt x="97" y="186"/>
                </a:cubicBezTo>
                <a:cubicBezTo>
                  <a:pt x="153" y="386"/>
                  <a:pt x="255" y="571"/>
                  <a:pt x="395" y="726"/>
                </a:cubicBezTo>
                <a:cubicBezTo>
                  <a:pt x="388" y="745"/>
                  <a:pt x="391" y="767"/>
                  <a:pt x="406" y="783"/>
                </a:cubicBezTo>
                <a:cubicBezTo>
                  <a:pt x="426" y="804"/>
                  <a:pt x="460" y="804"/>
                  <a:pt x="480" y="7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18"/>
            </p:custDataLst>
          </p:nvPr>
        </p:nvSpPr>
        <p:spPr bwMode="auto">
          <a:xfrm rot="16268728">
            <a:off x="7106961" y="1043144"/>
            <a:ext cx="1099521" cy="1757433"/>
          </a:xfrm>
          <a:custGeom>
            <a:avLst/>
            <a:gdLst>
              <a:gd name="T0" fmla="*/ 480 w 502"/>
              <a:gd name="T1" fmla="*/ 784 h 804"/>
              <a:gd name="T2" fmla="*/ 482 w 502"/>
              <a:gd name="T3" fmla="*/ 710 h 804"/>
              <a:gd name="T4" fmla="*/ 428 w 502"/>
              <a:gd name="T5" fmla="*/ 697 h 804"/>
              <a:gd name="T6" fmla="*/ 139 w 502"/>
              <a:gd name="T7" fmla="*/ 175 h 804"/>
              <a:gd name="T8" fmla="*/ 184 w 502"/>
              <a:gd name="T9" fmla="*/ 78 h 804"/>
              <a:gd name="T10" fmla="*/ 78 w 502"/>
              <a:gd name="T11" fmla="*/ 10 h 804"/>
              <a:gd name="T12" fmla="*/ 10 w 502"/>
              <a:gd name="T13" fmla="*/ 116 h 804"/>
              <a:gd name="T14" fmla="*/ 97 w 502"/>
              <a:gd name="T15" fmla="*/ 186 h 804"/>
              <a:gd name="T16" fmla="*/ 395 w 502"/>
              <a:gd name="T17" fmla="*/ 726 h 804"/>
              <a:gd name="T18" fmla="*/ 406 w 502"/>
              <a:gd name="T19" fmla="*/ 783 h 804"/>
              <a:gd name="T20" fmla="*/ 480 w 502"/>
              <a:gd name="T21" fmla="*/ 78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2" h="804">
                <a:moveTo>
                  <a:pt x="480" y="784"/>
                </a:moveTo>
                <a:cubicBezTo>
                  <a:pt x="501" y="764"/>
                  <a:pt x="502" y="731"/>
                  <a:pt x="482" y="710"/>
                </a:cubicBezTo>
                <a:cubicBezTo>
                  <a:pt x="467" y="695"/>
                  <a:pt x="446" y="690"/>
                  <a:pt x="428" y="697"/>
                </a:cubicBezTo>
                <a:cubicBezTo>
                  <a:pt x="292" y="546"/>
                  <a:pt x="194" y="368"/>
                  <a:pt x="139" y="175"/>
                </a:cubicBezTo>
                <a:cubicBezTo>
                  <a:pt x="173" y="157"/>
                  <a:pt x="192" y="118"/>
                  <a:pt x="184" y="78"/>
                </a:cubicBezTo>
                <a:cubicBezTo>
                  <a:pt x="173" y="30"/>
                  <a:pt x="126" y="0"/>
                  <a:pt x="78" y="10"/>
                </a:cubicBezTo>
                <a:cubicBezTo>
                  <a:pt x="30" y="21"/>
                  <a:pt x="0" y="68"/>
                  <a:pt x="10" y="116"/>
                </a:cubicBezTo>
                <a:cubicBezTo>
                  <a:pt x="19" y="157"/>
                  <a:pt x="56" y="186"/>
                  <a:pt x="97" y="186"/>
                </a:cubicBezTo>
                <a:cubicBezTo>
                  <a:pt x="153" y="386"/>
                  <a:pt x="255" y="571"/>
                  <a:pt x="395" y="726"/>
                </a:cubicBezTo>
                <a:cubicBezTo>
                  <a:pt x="388" y="745"/>
                  <a:pt x="391" y="767"/>
                  <a:pt x="406" y="783"/>
                </a:cubicBezTo>
                <a:cubicBezTo>
                  <a:pt x="426" y="804"/>
                  <a:pt x="460" y="804"/>
                  <a:pt x="480" y="7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37" name="任意多边形 36"/>
          <p:cNvSpPr/>
          <p:nvPr>
            <p:custDataLst>
              <p:tags r:id="rId19"/>
            </p:custDataLst>
          </p:nvPr>
        </p:nvSpPr>
        <p:spPr bwMode="auto">
          <a:xfrm rot="17855333">
            <a:off x="5538334" y="1409695"/>
            <a:ext cx="1099521" cy="1757433"/>
          </a:xfrm>
          <a:custGeom>
            <a:avLst/>
            <a:gdLst>
              <a:gd name="T0" fmla="*/ 480 w 502"/>
              <a:gd name="T1" fmla="*/ 784 h 804"/>
              <a:gd name="T2" fmla="*/ 482 w 502"/>
              <a:gd name="T3" fmla="*/ 710 h 804"/>
              <a:gd name="T4" fmla="*/ 428 w 502"/>
              <a:gd name="T5" fmla="*/ 697 h 804"/>
              <a:gd name="T6" fmla="*/ 139 w 502"/>
              <a:gd name="T7" fmla="*/ 175 h 804"/>
              <a:gd name="T8" fmla="*/ 184 w 502"/>
              <a:gd name="T9" fmla="*/ 78 h 804"/>
              <a:gd name="T10" fmla="*/ 78 w 502"/>
              <a:gd name="T11" fmla="*/ 10 h 804"/>
              <a:gd name="T12" fmla="*/ 10 w 502"/>
              <a:gd name="T13" fmla="*/ 116 h 804"/>
              <a:gd name="T14" fmla="*/ 97 w 502"/>
              <a:gd name="T15" fmla="*/ 186 h 804"/>
              <a:gd name="T16" fmla="*/ 395 w 502"/>
              <a:gd name="T17" fmla="*/ 726 h 804"/>
              <a:gd name="T18" fmla="*/ 406 w 502"/>
              <a:gd name="T19" fmla="*/ 783 h 804"/>
              <a:gd name="T20" fmla="*/ 480 w 502"/>
              <a:gd name="T21" fmla="*/ 78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2" h="804">
                <a:moveTo>
                  <a:pt x="480" y="784"/>
                </a:moveTo>
                <a:cubicBezTo>
                  <a:pt x="501" y="764"/>
                  <a:pt x="502" y="731"/>
                  <a:pt x="482" y="710"/>
                </a:cubicBezTo>
                <a:cubicBezTo>
                  <a:pt x="467" y="695"/>
                  <a:pt x="446" y="690"/>
                  <a:pt x="428" y="697"/>
                </a:cubicBezTo>
                <a:cubicBezTo>
                  <a:pt x="292" y="546"/>
                  <a:pt x="194" y="368"/>
                  <a:pt x="139" y="175"/>
                </a:cubicBezTo>
                <a:cubicBezTo>
                  <a:pt x="173" y="157"/>
                  <a:pt x="192" y="118"/>
                  <a:pt x="184" y="78"/>
                </a:cubicBezTo>
                <a:cubicBezTo>
                  <a:pt x="173" y="30"/>
                  <a:pt x="126" y="0"/>
                  <a:pt x="78" y="10"/>
                </a:cubicBezTo>
                <a:cubicBezTo>
                  <a:pt x="30" y="21"/>
                  <a:pt x="0" y="68"/>
                  <a:pt x="10" y="116"/>
                </a:cubicBezTo>
                <a:cubicBezTo>
                  <a:pt x="19" y="157"/>
                  <a:pt x="56" y="186"/>
                  <a:pt x="97" y="186"/>
                </a:cubicBezTo>
                <a:cubicBezTo>
                  <a:pt x="153" y="386"/>
                  <a:pt x="255" y="571"/>
                  <a:pt x="395" y="726"/>
                </a:cubicBezTo>
                <a:cubicBezTo>
                  <a:pt x="388" y="745"/>
                  <a:pt x="391" y="767"/>
                  <a:pt x="406" y="783"/>
                </a:cubicBezTo>
                <a:cubicBezTo>
                  <a:pt x="426" y="804"/>
                  <a:pt x="460" y="804"/>
                  <a:pt x="480" y="7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20"/>
            </p:custDataLst>
          </p:nvPr>
        </p:nvSpPr>
        <p:spPr bwMode="auto">
          <a:xfrm rot="19453913">
            <a:off x="3983192" y="1027902"/>
            <a:ext cx="1099521" cy="1757433"/>
          </a:xfrm>
          <a:custGeom>
            <a:avLst/>
            <a:gdLst>
              <a:gd name="T0" fmla="*/ 480 w 502"/>
              <a:gd name="T1" fmla="*/ 784 h 804"/>
              <a:gd name="T2" fmla="*/ 482 w 502"/>
              <a:gd name="T3" fmla="*/ 710 h 804"/>
              <a:gd name="T4" fmla="*/ 428 w 502"/>
              <a:gd name="T5" fmla="*/ 697 h 804"/>
              <a:gd name="T6" fmla="*/ 139 w 502"/>
              <a:gd name="T7" fmla="*/ 175 h 804"/>
              <a:gd name="T8" fmla="*/ 184 w 502"/>
              <a:gd name="T9" fmla="*/ 78 h 804"/>
              <a:gd name="T10" fmla="*/ 78 w 502"/>
              <a:gd name="T11" fmla="*/ 10 h 804"/>
              <a:gd name="T12" fmla="*/ 10 w 502"/>
              <a:gd name="T13" fmla="*/ 116 h 804"/>
              <a:gd name="T14" fmla="*/ 97 w 502"/>
              <a:gd name="T15" fmla="*/ 186 h 804"/>
              <a:gd name="T16" fmla="*/ 395 w 502"/>
              <a:gd name="T17" fmla="*/ 726 h 804"/>
              <a:gd name="T18" fmla="*/ 406 w 502"/>
              <a:gd name="T19" fmla="*/ 783 h 804"/>
              <a:gd name="T20" fmla="*/ 480 w 502"/>
              <a:gd name="T21" fmla="*/ 78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2" h="804">
                <a:moveTo>
                  <a:pt x="480" y="784"/>
                </a:moveTo>
                <a:cubicBezTo>
                  <a:pt x="501" y="764"/>
                  <a:pt x="502" y="731"/>
                  <a:pt x="482" y="710"/>
                </a:cubicBezTo>
                <a:cubicBezTo>
                  <a:pt x="467" y="695"/>
                  <a:pt x="446" y="690"/>
                  <a:pt x="428" y="697"/>
                </a:cubicBezTo>
                <a:cubicBezTo>
                  <a:pt x="292" y="546"/>
                  <a:pt x="194" y="368"/>
                  <a:pt x="139" y="175"/>
                </a:cubicBezTo>
                <a:cubicBezTo>
                  <a:pt x="173" y="157"/>
                  <a:pt x="192" y="118"/>
                  <a:pt x="184" y="78"/>
                </a:cubicBezTo>
                <a:cubicBezTo>
                  <a:pt x="173" y="30"/>
                  <a:pt x="126" y="0"/>
                  <a:pt x="78" y="10"/>
                </a:cubicBezTo>
                <a:cubicBezTo>
                  <a:pt x="30" y="21"/>
                  <a:pt x="0" y="68"/>
                  <a:pt x="10" y="116"/>
                </a:cubicBezTo>
                <a:cubicBezTo>
                  <a:pt x="19" y="157"/>
                  <a:pt x="56" y="186"/>
                  <a:pt x="97" y="186"/>
                </a:cubicBezTo>
                <a:cubicBezTo>
                  <a:pt x="153" y="386"/>
                  <a:pt x="255" y="571"/>
                  <a:pt x="395" y="726"/>
                </a:cubicBezTo>
                <a:cubicBezTo>
                  <a:pt x="388" y="745"/>
                  <a:pt x="391" y="767"/>
                  <a:pt x="406" y="783"/>
                </a:cubicBezTo>
                <a:cubicBezTo>
                  <a:pt x="426" y="804"/>
                  <a:pt x="460" y="804"/>
                  <a:pt x="480" y="7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39" name="任意多边形 38"/>
          <p:cNvSpPr/>
          <p:nvPr>
            <p:custDataLst>
              <p:tags r:id="rId21"/>
            </p:custDataLst>
          </p:nvPr>
        </p:nvSpPr>
        <p:spPr bwMode="auto">
          <a:xfrm rot="21007680">
            <a:off x="2728639" y="0"/>
            <a:ext cx="1099521" cy="1757433"/>
          </a:xfrm>
          <a:custGeom>
            <a:avLst/>
            <a:gdLst>
              <a:gd name="T0" fmla="*/ 480 w 502"/>
              <a:gd name="T1" fmla="*/ 784 h 804"/>
              <a:gd name="T2" fmla="*/ 482 w 502"/>
              <a:gd name="T3" fmla="*/ 710 h 804"/>
              <a:gd name="T4" fmla="*/ 428 w 502"/>
              <a:gd name="T5" fmla="*/ 697 h 804"/>
              <a:gd name="T6" fmla="*/ 139 w 502"/>
              <a:gd name="T7" fmla="*/ 175 h 804"/>
              <a:gd name="T8" fmla="*/ 184 w 502"/>
              <a:gd name="T9" fmla="*/ 78 h 804"/>
              <a:gd name="T10" fmla="*/ 78 w 502"/>
              <a:gd name="T11" fmla="*/ 10 h 804"/>
              <a:gd name="T12" fmla="*/ 10 w 502"/>
              <a:gd name="T13" fmla="*/ 116 h 804"/>
              <a:gd name="T14" fmla="*/ 97 w 502"/>
              <a:gd name="T15" fmla="*/ 186 h 804"/>
              <a:gd name="T16" fmla="*/ 395 w 502"/>
              <a:gd name="T17" fmla="*/ 726 h 804"/>
              <a:gd name="T18" fmla="*/ 406 w 502"/>
              <a:gd name="T19" fmla="*/ 783 h 804"/>
              <a:gd name="T20" fmla="*/ 480 w 502"/>
              <a:gd name="T21" fmla="*/ 78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2" h="804">
                <a:moveTo>
                  <a:pt x="480" y="784"/>
                </a:moveTo>
                <a:cubicBezTo>
                  <a:pt x="501" y="764"/>
                  <a:pt x="502" y="731"/>
                  <a:pt x="482" y="710"/>
                </a:cubicBezTo>
                <a:cubicBezTo>
                  <a:pt x="467" y="695"/>
                  <a:pt x="446" y="690"/>
                  <a:pt x="428" y="697"/>
                </a:cubicBezTo>
                <a:cubicBezTo>
                  <a:pt x="292" y="546"/>
                  <a:pt x="194" y="368"/>
                  <a:pt x="139" y="175"/>
                </a:cubicBezTo>
                <a:cubicBezTo>
                  <a:pt x="173" y="157"/>
                  <a:pt x="192" y="118"/>
                  <a:pt x="184" y="78"/>
                </a:cubicBezTo>
                <a:cubicBezTo>
                  <a:pt x="173" y="30"/>
                  <a:pt x="126" y="0"/>
                  <a:pt x="78" y="10"/>
                </a:cubicBezTo>
                <a:cubicBezTo>
                  <a:pt x="30" y="21"/>
                  <a:pt x="0" y="68"/>
                  <a:pt x="10" y="116"/>
                </a:cubicBezTo>
                <a:cubicBezTo>
                  <a:pt x="19" y="157"/>
                  <a:pt x="56" y="186"/>
                  <a:pt x="97" y="186"/>
                </a:cubicBezTo>
                <a:cubicBezTo>
                  <a:pt x="153" y="386"/>
                  <a:pt x="255" y="571"/>
                  <a:pt x="395" y="726"/>
                </a:cubicBezTo>
                <a:cubicBezTo>
                  <a:pt x="388" y="745"/>
                  <a:pt x="391" y="767"/>
                  <a:pt x="406" y="783"/>
                </a:cubicBezTo>
                <a:cubicBezTo>
                  <a:pt x="426" y="804"/>
                  <a:pt x="460" y="804"/>
                  <a:pt x="480" y="7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4605162" y="661106"/>
            <a:ext cx="2981676" cy="12609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buSzPct val="25000"/>
            </a:pPr>
            <a:r>
              <a:rPr lang="zh-CN" altLang="en-US" sz="4800" b="1" spc="300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800" b="1" spc="300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623695" y="557530"/>
            <a:ext cx="9149715" cy="57423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/>
          </a:bodyPr>
          <a:p>
            <a:r>
              <a:rPr lang="zh-CN" altLang="en-US" sz="4400"/>
              <a:t>内</a:t>
            </a:r>
            <a:br>
              <a:rPr lang="zh-CN" altLang="en-US" sz="4400"/>
            </a:br>
            <a:r>
              <a:rPr lang="zh-CN" altLang="en-US" sz="4400"/>
              <a:t>鬼</a:t>
            </a:r>
            <a:br>
              <a:rPr lang="zh-CN" altLang="en-US" sz="4400"/>
            </a:br>
            <a:br>
              <a:rPr lang="zh-CN" altLang="en-US" sz="4400"/>
            </a:b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173228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第</a:t>
            </a:r>
            <a:r>
              <a:rPr lang="zh-CN" altLang="en-US" sz="4400"/>
              <a:t>五类</a:t>
            </a:r>
            <a:endParaRPr lang="zh-CN" altLang="en-US" sz="4400"/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3806190" y="667385"/>
            <a:ext cx="6817995" cy="58121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762000"/>
            <a:ext cx="8337550" cy="5334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557737" y="0"/>
            <a:ext cx="10714577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417195"/>
            <a:ext cx="8278495" cy="6023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265" y="515620"/>
            <a:ext cx="8808720" cy="582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065" y="4630420"/>
            <a:ext cx="4415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https://www.zhihu.com/question/308667818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925" y="429260"/>
            <a:ext cx="8162925" cy="5874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0" y="285750"/>
            <a:ext cx="9387205" cy="61931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1465580" y="285750"/>
            <a:ext cx="9497060" cy="619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>
            <p:custDataLst>
              <p:tags r:id="rId1"/>
            </p:custDataLst>
          </p:nvPr>
        </p:nvSpPr>
        <p:spPr>
          <a:xfrm>
            <a:off x="2309694" y="2630161"/>
            <a:ext cx="2562895" cy="156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9600" spc="15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spc="15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单击此处添加文本具体内容</a:t>
            </a:r>
            <a:endParaRPr lang="zh-CN" altLang="en-US"/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1575" y="351790"/>
            <a:ext cx="10218420" cy="6155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/>
          </a:bodyPr>
          <a:p>
            <a:r>
              <a:rPr lang="zh-CN" altLang="en-US" sz="4400"/>
              <a:t>黑</a:t>
            </a:r>
            <a:br>
              <a:rPr lang="zh-CN" altLang="en-US" sz="4400"/>
            </a:br>
            <a:r>
              <a:rPr lang="zh-CN" altLang="en-US" sz="4400"/>
              <a:t>客</a:t>
            </a:r>
            <a:br>
              <a:rPr lang="zh-CN" altLang="en-US" sz="4400"/>
            </a:br>
            <a:r>
              <a:rPr lang="zh-CN" altLang="en-US" sz="4400"/>
              <a:t>攻</a:t>
            </a:r>
            <a:br>
              <a:rPr lang="zh-CN" altLang="en-US" sz="4400"/>
            </a:br>
            <a:r>
              <a:rPr lang="zh-CN" altLang="en-US" sz="4400"/>
              <a:t>击</a:t>
            </a:r>
            <a:endParaRPr lang="zh-CN" altLang="en-US" sz="4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915" y="862330"/>
            <a:ext cx="8733790" cy="5133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173228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第一类</a:t>
            </a:r>
            <a:endParaRPr lang="zh-CN" altLang="en-US" sz="4400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17675" y="238125"/>
            <a:ext cx="8196580" cy="61709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905250" y="142875"/>
            <a:ext cx="4381500" cy="6572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8320" y="579120"/>
            <a:ext cx="8595995" cy="5568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25" y="958850"/>
            <a:ext cx="7321550" cy="4940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382975" y="2183924"/>
            <a:ext cx="9756247" cy="2017860"/>
          </a:xfrm>
          <a:prstGeom prst="rect">
            <a:avLst/>
          </a:prstGeom>
          <a:effectLst/>
        </p:spPr>
        <p:txBody>
          <a:bodyPr wrap="square" anchor="ctr" anchorCtr="0">
            <a:normAutofit fontScale="70000"/>
          </a:bodyPr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苹方 粗体"/>
              </a:rPr>
              <a:t>我们每个人都可能</a:t>
            </a: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苹方 粗体"/>
              </a:rPr>
              <a:t>犯错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苹方 粗体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苹方 粗体"/>
              </a:rPr>
              <a:t>所以我们要建设机制来保护自己</a:t>
            </a: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苹方 粗体"/>
              </a:rPr>
              <a:t>不犯错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苹方 粗体"/>
            </a:endParaRPr>
          </a:p>
        </p:txBody>
      </p:sp>
      <p:sp>
        <p:nvSpPr>
          <p:cNvPr id="12" name="Freeform 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019799" y="1156229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50800" dist="38100" dir="5400000" algn="t" rotWithShape="0">
              <a:sysClr val="windowText" lastClr="000000">
                <a:lumMod val="95000"/>
                <a:lumOff val="5000"/>
                <a:alpha val="70000"/>
              </a:sys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0800000">
            <a:off x="6045200" y="4776639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50800" dist="38100" dir="5400000" algn="t" rotWithShape="0">
              <a:sysClr val="windowText" lastClr="000000">
                <a:lumMod val="95000"/>
                <a:lumOff val="5000"/>
                <a:alpha val="70000"/>
              </a:sys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1420495"/>
            <a:ext cx="1729740" cy="3811905"/>
          </a:xfrm>
        </p:spPr>
        <p:txBody>
          <a:bodyPr/>
          <a:p>
            <a:r>
              <a:rPr lang="en-US" altLang="zh-CN" sz="2800"/>
              <a:t>2013</a:t>
            </a:r>
            <a:r>
              <a:rPr lang="zh-CN" altLang="en-US" sz="2800"/>
              <a:t>年，</a:t>
            </a:r>
            <a:r>
              <a:rPr lang="en-US" altLang="zh-CN" sz="2800"/>
              <a:t>2000</a:t>
            </a:r>
            <a:r>
              <a:rPr lang="zh-CN" altLang="en-US" sz="2800"/>
              <a:t>万开房数据泄露。</a:t>
            </a:r>
            <a:endParaRPr lang="zh-CN" altLang="en-US" sz="2800"/>
          </a:p>
          <a:p>
            <a:r>
              <a:rPr lang="zh-CN" altLang="en-US" sz="2800"/>
              <a:t>信息泄露事件首次进入大众</a:t>
            </a:r>
            <a:r>
              <a:rPr lang="zh-CN" altLang="en-US" sz="2800"/>
              <a:t>视野</a:t>
            </a:r>
            <a:endParaRPr lang="zh-CN" altLang="en-US" sz="2800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2888615" y="987425"/>
            <a:ext cx="8467090" cy="51276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09700" y="1522730"/>
            <a:ext cx="1858010" cy="3811905"/>
          </a:xfrm>
        </p:spPr>
        <p:txBody>
          <a:bodyPr/>
          <a:p>
            <a:r>
              <a:rPr lang="en-US" altLang="zh-CN" sz="2800"/>
              <a:t>2014</a:t>
            </a:r>
            <a:r>
              <a:rPr lang="zh-CN" altLang="en-US" sz="2800"/>
              <a:t>年，</a:t>
            </a:r>
            <a:r>
              <a:rPr lang="en-US" altLang="zh-CN" sz="2800"/>
              <a:t>130</a:t>
            </a:r>
            <a:r>
              <a:rPr lang="zh-CN" altLang="en-US" sz="2800"/>
              <a:t>万考研信息泄露</a:t>
            </a:r>
            <a:endParaRPr lang="zh-CN" altLang="en-US" sz="2800"/>
          </a:p>
        </p:txBody>
      </p:sp>
      <p:pic>
        <p:nvPicPr>
          <p:cNvPr id="5" name="图片 4" descr="2_副本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7915" y="871220"/>
            <a:ext cx="7515860" cy="5207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88665" y="5755640"/>
            <a:ext cx="5458460" cy="679450"/>
          </a:xfrm>
        </p:spPr>
        <p:txBody>
          <a:bodyPr>
            <a:noAutofit/>
          </a:bodyPr>
          <a:p>
            <a:r>
              <a:rPr lang="zh-CN" altLang="en-US" sz="2800"/>
              <a:t>直接推动中国网络安全相关立法</a:t>
            </a:r>
            <a:endParaRPr lang="zh-CN" altLang="en-US" sz="2800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840105" y="607060"/>
            <a:ext cx="10716260" cy="4965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105" y="2353310"/>
            <a:ext cx="6172200" cy="3219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945" y="2263775"/>
            <a:ext cx="1448435" cy="3206115"/>
          </a:xfrm>
        </p:spPr>
        <p:txBody>
          <a:bodyPr>
            <a:normAutofit fontScale="90000"/>
          </a:bodyPr>
          <a:p>
            <a:r>
              <a:rPr lang="zh-CN" altLang="en-US" sz="4400"/>
              <a:t>配</a:t>
            </a:r>
            <a:br>
              <a:rPr lang="zh-CN" altLang="en-US" sz="4400"/>
            </a:br>
            <a:r>
              <a:rPr lang="zh-CN" altLang="en-US" sz="4400"/>
              <a:t>置</a:t>
            </a:r>
            <a:br>
              <a:rPr lang="zh-CN" altLang="en-US" sz="4400"/>
            </a:br>
            <a:r>
              <a:rPr lang="zh-CN" altLang="en-US" sz="4400"/>
              <a:t>错</a:t>
            </a:r>
            <a:br>
              <a:rPr lang="zh-CN" altLang="en-US" sz="4400"/>
            </a:br>
            <a:r>
              <a:rPr lang="zh-CN" altLang="en-US" sz="4400"/>
              <a:t>误</a:t>
            </a:r>
            <a:br>
              <a:rPr lang="zh-CN" altLang="en-US" sz="4400"/>
            </a:br>
            <a:endParaRPr lang="zh-CN" altLang="en-US" sz="4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0520" y="407035"/>
            <a:ext cx="1732280" cy="711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/>
              <a:t>第</a:t>
            </a:r>
            <a:r>
              <a:rPr lang="zh-CN" altLang="en-US" sz="4400"/>
              <a:t>二类</a:t>
            </a:r>
            <a:endParaRPr lang="zh-CN" altLang="en-US" sz="4400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241550" y="1372235"/>
            <a:ext cx="9361805" cy="47428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142875"/>
            <a:ext cx="10236835" cy="6595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323850"/>
            <a:ext cx="10541635" cy="6374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3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4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3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4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3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4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3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67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67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TEMPLATE_CATEGORY" val="custom"/>
  <p:tag name="KSO_WM_TEMPLATE_INDEX" val="20186567"/>
  <p:tag name="KSO_WM_TAG_VERSION" val="1.0"/>
  <p:tag name="KSO_WM_TEMPLATE_THUMBS_INDEX" val="1、2、3、8、10、13、15"/>
  <p:tag name="KSO_WM_BEAUTIFY_FLAG" val="#wm#"/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p="http://schemas.openxmlformats.org/presentationml/2006/main">
  <p:tag name="KSO_WM_UNIT_IS_BACKGROUND_MASK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7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4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44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0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SHOW_EDIT_AREA_INDICATION" val="0"/>
  <p:tag name="KSO_WM_TEMPLATE_THUMBS_INDEX" val="1、5、6、7、8、9、10、11、12、13、14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540"/>
  <p:tag name="KSO_WM_TEMPLATE_MASTER_TYPE" val="1"/>
</p:tagLst>
</file>

<file path=ppt/tags/tag471.xml><?xml version="1.0" encoding="utf-8"?>
<p:tagLst xmlns:p="http://schemas.openxmlformats.org/presentationml/2006/main">
  <p:tag name="KSO_WM_UNIT_ISCONTENTSTITLE" val="0"/>
  <p:tag name="KSO_WM_UNIT_PRESET_TEXT" val="文艺清新工作总结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8_1*a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8_1*b*1"/>
  <p:tag name="KSO_WM_TEMPLATE_CATEGORY" val="custom"/>
  <p:tag name="KSO_WM_TEMPLATE_INDEX" val="20202588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TEMPLATE_THUMBS_INDEX" val="1、3、7、15"/>
  <p:tag name="KSO_WM_SLIDE_ID" val="custom2020258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88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474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86567_4*l_h_f*1_1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75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86567_4*l_h_a*1_1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86567_4*l_h_i*1_1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VALUE" val="133*1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custom20186567_4*l_h_x*1_1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8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86567_4*l_h_f*1_4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7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186567_4*l_h_a*1_4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86567_4*l_h_i*1_4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1.xml><?xml version="1.0" encoding="utf-8"?>
<p:tagLst xmlns:p="http://schemas.openxmlformats.org/presentationml/2006/main">
  <p:tag name="KSO_WM_UNIT_VALUE" val="112*1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custom20186567_4*l_h_x*1_4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2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86567_4*l_h_f*1_3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86567_4*l_h_a*1_3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86567_4*l_h_i*1_3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VALUE" val="131*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custom20186567_4*l_h_x*1_3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PRESET_TEXT" val="单击此处添加文本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86567_4*l_h_f*1_2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186567_4*l_h_a*1_2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86567_4*l_h_i*1_2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UNIT_VALUE" val="133*1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custom20186567_4*l_h_x*1_2_1"/>
  <p:tag name="KSO_WM_TEMPLATE_CATEGORY" val="custom"/>
  <p:tag name="KSO_WM_TEMPLATE_INDEX" val="2018656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86567_4*i*1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186567_4*i*2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186567_4*i*3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186567_4*i*4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186567_4*i*5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86567_4*a*1"/>
  <p:tag name="KSO_WM_TEMPLATE_CATEGORY" val="custom"/>
  <p:tag name="KSO_WM_TEMPLATE_INDEX" val="20186567"/>
  <p:tag name="KSO_WM_UNIT_LAYERLEVEL" val="1"/>
  <p:tag name="KSO_WM_TAG_VERSION" val="1.0"/>
  <p:tag name="KSO_WM_BEAUTIFY_FLAG" val="#wm#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SLIDE_ID" val="custom20186567_4"/>
  <p:tag name="KSO_WM_TEMPLATE_SUBCATEGORY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86567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  <p:tag name="KSO_WM_TEMPLATE_MASTER_TYPE" val="1"/>
  <p:tag name="KSO_WM_TEMPLATE_COLOR_TYPE" val="1"/>
</p:tagLst>
</file>

<file path=ppt/tags/tag4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4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49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13_1*i*2"/>
  <p:tag name="KSO_WM_TEMPLATE_CATEGORY" val="diagram"/>
  <p:tag name="KSO_WM_TEMPLATE_INDEX" val="20200613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SLIDE_ID" val="diagram20200613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37*540"/>
  <p:tag name="KSO_WM_SLIDE_POSITION" val="23*0"/>
  <p:tag name="KSO_WM_TAG_VERSION" val="1.0"/>
  <p:tag name="KSO_WM_BEAUTIFY_FLAG" val="#wm#"/>
  <p:tag name="KSO_WM_TEMPLATE_CATEGORY" val="diagram"/>
  <p:tag name="KSO_WM_TEMPLATE_INDEX" val="20200613"/>
  <p:tag name="KSO_WM_SLIDE_LAYOUT" val="a_d_f"/>
  <p:tag name="KSO_WM_SLIDE_LAYOUT_CNT" val="1_1_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3"/>
</p:tagLst>
</file>

<file path=ppt/tags/tag524.xml><?xml version="1.0" encoding="utf-8"?>
<p:tagLst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0_7*e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7*a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0_7*b*1"/>
  <p:tag name="KSO_WM_TEMPLATE_CATEGORY" val="custom"/>
  <p:tag name="KSO_WM_TEMPLATE_INDEX" val="20202540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SLIDE_ID" val="custom20202540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0"/>
  <p:tag name="KSO_WM_SLIDE_LAYOUT" val="a_b_e"/>
  <p:tag name="KSO_WM_SLIDE_LAYOUT_CNT" val="1_1_1"/>
</p:tagLst>
</file>

<file path=ppt/tags/tag52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52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53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531.xml><?xml version="1.0" encoding="utf-8"?>
<p:tagLst xmlns:p="http://schemas.openxmlformats.org/presentationml/2006/main">
  <p:tag name="KSO_WM_UNIT_PLACING_PICTURE_USER_VIEWPORT" val="{&quot;height&quot;:7780,&quot;width&quot;:12010}"/>
</p:tagLst>
</file>

<file path=ppt/tags/tag53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0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371_1*i*4"/>
  <p:tag name="KSO_WM_TEMPLATE_CATEGORY" val="diagram"/>
  <p:tag name="KSO_WM_TEMPLATE_INDEX" val="20201371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1_1*i*1"/>
  <p:tag name="KSO_WM_TEMPLATE_CATEGORY" val="diagram"/>
  <p:tag name="KSO_WM_TEMPLATE_INDEX" val="20201371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1_1*a*1"/>
  <p:tag name="KSO_WM_TEMPLATE_CATEGORY" val="diagram"/>
  <p:tag name="KSO_WM_TEMPLATE_INDEX" val="20201371"/>
  <p:tag name="KSO_WM_UNIT_LAYERLEVEL" val="1"/>
  <p:tag name="KSO_WM_TAG_VERSION" val="1.0"/>
  <p:tag name="KSO_WM_BEAUTIFY_FLAG" val="#wm#"/>
  <p:tag name="KSO_WM_UNIT_PRESET_TEXT" val="产品更新换代较快&#13;如何持续的研发新产品？"/>
  <p:tag name="KSO_WM_UNIT_ISNUMDGMTITLE" val="0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371_1*i*2"/>
  <p:tag name="KSO_WM_TEMPLATE_CATEGORY" val="diagram"/>
  <p:tag name="KSO_WM_TEMPLATE_INDEX" val="20201371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371_1*i*3"/>
  <p:tag name="KSO_WM_TEMPLATE_CATEGORY" val="diagram"/>
  <p:tag name="KSO_WM_TEMPLATE_INDEX" val="20201371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SLIDE_ID" val="diagram20201371_1"/>
  <p:tag name="KSO_WM_TEMPLATE_SUBCATEGORY" val="0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1371"/>
  <p:tag name="KSO_WM_SLIDE_LAYOUT" val="a"/>
  <p:tag name="KSO_WM_SLIDE_LAYOUT_CNT" val="1"/>
  <p:tag name="KSO_WM_TEMPLATE_MASTER_TYPE" val="0"/>
  <p:tag name="KSO_WM_TEMPLATE_COLOR_TYPE" val="1"/>
</p:tagLst>
</file>

<file path=ppt/tags/tag53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0_15*a*1"/>
  <p:tag name="KSO_WM_TEMPLATE_CATEGORY" val="custom"/>
  <p:tag name="KSO_WM_TEMPLATE_INDEX" val="20202540"/>
  <p:tag name="KSO_WM_UNIT_LAYERLEVEL" val="1"/>
  <p:tag name="KSO_WM_TAG_VERSION" val="1.0"/>
  <p:tag name="KSO_WM_BEAUTIFY_FLAG" val="#wm#"/>
  <p:tag name="KSO_WM_UNIT_PRESET_TEXT" val="Thanks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540.xml><?xml version="1.0" encoding="utf-8"?>
<p:tagLst xmlns:p="http://schemas.openxmlformats.org/presentationml/2006/main">
  <p:tag name="KSO_WM_SLIDE_ID" val="custom2020254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0"/>
  <p:tag name="KSO_WM_SLIDE_LAYOUT" val="a_b"/>
  <p:tag name="KSO_WM_SLIDE_LAYOUT_CNT" val="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LARGE_SHA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LARGE_SHA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LARGE_SHA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3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4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2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LARGE_SHAPE" val="1"/>
  <p:tag name="KSO_WM_UNIT_TYPE" val="i"/>
  <p:tag name="KSO_WM_UNIT_INDEX" val="1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E2E4E7"/>
      </a:dk2>
      <a:lt2>
        <a:srgbClr val="FFFFFF"/>
      </a:lt2>
      <a:accent1>
        <a:srgbClr val="51BDC9"/>
      </a:accent1>
      <a:accent2>
        <a:srgbClr val="A4B7E7"/>
      </a:accent2>
      <a:accent3>
        <a:srgbClr val="E2ADC8"/>
      </a:accent3>
      <a:accent4>
        <a:srgbClr val="F4AEA2"/>
      </a:accent4>
      <a:accent5>
        <a:srgbClr val="ECB477"/>
      </a:accent5>
      <a:accent6>
        <a:srgbClr val="BDC85C"/>
      </a:accent6>
      <a:hlink>
        <a:srgbClr val="658BD5"/>
      </a:hlink>
      <a:folHlink>
        <a:srgbClr val="9F69A3"/>
      </a:folHlink>
    </a:clrScheme>
    <a:fontScheme name="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1.1.1.第一个个啊">
      <a:dk1>
        <a:srgbClr val="000000"/>
      </a:dk1>
      <a:lt1>
        <a:srgbClr val="FFFFFF"/>
      </a:lt1>
      <a:dk2>
        <a:srgbClr val="FFECEC"/>
      </a:dk2>
      <a:lt2>
        <a:srgbClr val="FFFFFF"/>
      </a:lt2>
      <a:accent1>
        <a:srgbClr val="E65966"/>
      </a:accent1>
      <a:accent2>
        <a:srgbClr val="EC4A7B"/>
      </a:accent2>
      <a:accent3>
        <a:srgbClr val="EA3F94"/>
      </a:accent3>
      <a:accent4>
        <a:srgbClr val="DE44B1"/>
      </a:accent4>
      <a:accent5>
        <a:srgbClr val="CA52CE"/>
      </a:accent5>
      <a:accent6>
        <a:srgbClr val="A665EB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rgbClr val="000000"/>
    </a:dk1>
    <a:lt1>
      <a:srgbClr val="FFFFFF"/>
    </a:lt1>
    <a:dk2>
      <a:srgbClr val="EAF9F4"/>
    </a:dk2>
    <a:lt2>
      <a:srgbClr val="FFFFFF"/>
    </a:lt2>
    <a:accent1>
      <a:srgbClr val="7ED9CD"/>
    </a:accent1>
    <a:accent2>
      <a:srgbClr val="88DABD"/>
    </a:accent2>
    <a:accent3>
      <a:srgbClr val="96D9AA"/>
    </a:accent3>
    <a:accent4>
      <a:srgbClr val="B9DF9E"/>
    </a:accent4>
    <a:accent5>
      <a:srgbClr val="BED385"/>
    </a:accent5>
    <a:accent6>
      <a:srgbClr val="D3C978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WPS 演示</Application>
  <PresentationFormat>宽屏</PresentationFormat>
  <Paragraphs>79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Arial Unicode MS</vt:lpstr>
      <vt:lpstr>Calibri</vt:lpstr>
      <vt:lpstr>苹方 粗体</vt:lpstr>
      <vt:lpstr>Segoe Print</vt:lpstr>
      <vt:lpstr>Office 主题</vt:lpstr>
      <vt:lpstr>1_Office 主题​​</vt:lpstr>
      <vt:lpstr>2_Office 主题​​</vt:lpstr>
      <vt:lpstr>3_Office 主题​​</vt:lpstr>
      <vt:lpstr>信息安全</vt:lpstr>
      <vt:lpstr>PowerPoint 演示文稿</vt:lpstr>
      <vt:lpstr>黑 客 攻 击</vt:lpstr>
      <vt:lpstr>PowerPoint 演示文稿</vt:lpstr>
      <vt:lpstr>PowerPoint 演示文稿</vt:lpstr>
      <vt:lpstr>PowerPoint 演示文稿</vt:lpstr>
      <vt:lpstr>配 置 错 误 </vt:lpstr>
      <vt:lpstr>PowerPoint 演示文稿</vt:lpstr>
      <vt:lpstr>PowerPoint 演示文稿</vt:lpstr>
      <vt:lpstr>PowerPoint 演示文稿</vt:lpstr>
      <vt:lpstr>源 代 码 泄 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误 删 库 </vt:lpstr>
      <vt:lpstr>PowerPoint 演示文稿</vt:lpstr>
      <vt:lpstr>PowerPoint 演示文稿</vt:lpstr>
      <vt:lpstr>PowerPoint 演示文稿</vt:lpstr>
      <vt:lpstr>内 鬼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bingjie</cp:lastModifiedBy>
  <cp:revision>72</cp:revision>
  <dcterms:created xsi:type="dcterms:W3CDTF">2021-09-17T08:22:00Z</dcterms:created>
  <dcterms:modified xsi:type="dcterms:W3CDTF">2021-09-30T11:04:21Z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8BD93D0793A64107B32D565DC07E16CD</vt:lpwstr>
  </property>
  <property fmtid="{D5CDD505-2E9C-101B-9397-08002B2CF9AE}" pid="3" name="KSOProductBuildVer">
    <vt:lpwstr>2052-11.1.0.10938</vt:lpwstr>
  </property>
</Properties>
</file>